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Dreaming Outloud All Caps" panose="020B0604020202020204" charset="0"/>
      <p:regular r:id="rId11"/>
    </p:embeddedFont>
    <p:embeddedFont>
      <p:font typeface="Stella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51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6" Type="http://schemas.openxmlformats.org/officeDocument/2006/relationships/image" Target="../media/image13.pn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" Type="http://schemas.openxmlformats.org/officeDocument/2006/relationships/audio" Target="../media/media5.m4a"/><Relationship Id="rId16" Type="http://schemas.openxmlformats.org/officeDocument/2006/relationships/image" Target="../media/image46.png"/><Relationship Id="rId20" Type="http://schemas.openxmlformats.org/officeDocument/2006/relationships/image" Target="../media/image13.png"/><Relationship Id="rId1" Type="http://schemas.microsoft.com/office/2007/relationships/media" Target="../media/media5.m4a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13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13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67866" y="-1889183"/>
            <a:ext cx="9125410" cy="6420971"/>
          </a:xfrm>
          <a:custGeom>
            <a:avLst/>
            <a:gdLst/>
            <a:ahLst/>
            <a:cxnLst/>
            <a:rect l="l" t="t" r="r" b="b"/>
            <a:pathLst>
              <a:path w="9125410" h="6420971">
                <a:moveTo>
                  <a:pt x="0" y="0"/>
                </a:moveTo>
                <a:lnTo>
                  <a:pt x="9125411" y="0"/>
                </a:lnTo>
                <a:lnTo>
                  <a:pt x="9125411" y="6420970"/>
                </a:lnTo>
                <a:lnTo>
                  <a:pt x="0" y="642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6157">
            <a:off x="7555729" y="-2850212"/>
            <a:ext cx="14449154" cy="6804238"/>
          </a:xfrm>
          <a:custGeom>
            <a:avLst/>
            <a:gdLst/>
            <a:ahLst/>
            <a:cxnLst/>
            <a:rect l="l" t="t" r="r" b="b"/>
            <a:pathLst>
              <a:path w="14449154" h="6804238">
                <a:moveTo>
                  <a:pt x="0" y="0"/>
                </a:moveTo>
                <a:lnTo>
                  <a:pt x="14449154" y="0"/>
                </a:lnTo>
                <a:lnTo>
                  <a:pt x="14449154" y="6804237"/>
                </a:lnTo>
                <a:lnTo>
                  <a:pt x="0" y="6804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378263" y="6141586"/>
            <a:ext cx="9884531" cy="4654715"/>
          </a:xfrm>
          <a:custGeom>
            <a:avLst/>
            <a:gdLst/>
            <a:ahLst/>
            <a:cxnLst/>
            <a:rect l="l" t="t" r="r" b="b"/>
            <a:pathLst>
              <a:path w="9884531" h="4654715">
                <a:moveTo>
                  <a:pt x="9884531" y="0"/>
                </a:moveTo>
                <a:lnTo>
                  <a:pt x="0" y="0"/>
                </a:lnTo>
                <a:lnTo>
                  <a:pt x="0" y="4654716"/>
                </a:lnTo>
                <a:lnTo>
                  <a:pt x="9884531" y="4654716"/>
                </a:lnTo>
                <a:lnTo>
                  <a:pt x="988453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656042">
            <a:off x="-2376509" y="3396086"/>
            <a:ext cx="12520315" cy="9947959"/>
          </a:xfrm>
          <a:custGeom>
            <a:avLst/>
            <a:gdLst/>
            <a:ahLst/>
            <a:cxnLst/>
            <a:rect l="l" t="t" r="r" b="b"/>
            <a:pathLst>
              <a:path w="12520315" h="9947959">
                <a:moveTo>
                  <a:pt x="0" y="0"/>
                </a:moveTo>
                <a:lnTo>
                  <a:pt x="12520315" y="0"/>
                </a:lnTo>
                <a:lnTo>
                  <a:pt x="12520315" y="9947959"/>
                </a:lnTo>
                <a:lnTo>
                  <a:pt x="0" y="9947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564003" y="1541375"/>
            <a:ext cx="1578876" cy="1779471"/>
          </a:xfrm>
          <a:custGeom>
            <a:avLst/>
            <a:gdLst/>
            <a:ahLst/>
            <a:cxnLst/>
            <a:rect l="l" t="t" r="r" b="b"/>
            <a:pathLst>
              <a:path w="1578876" h="1779471">
                <a:moveTo>
                  <a:pt x="1578875" y="0"/>
                </a:moveTo>
                <a:lnTo>
                  <a:pt x="0" y="0"/>
                </a:lnTo>
                <a:lnTo>
                  <a:pt x="0" y="1779471"/>
                </a:lnTo>
                <a:lnTo>
                  <a:pt x="1578875" y="1779471"/>
                </a:lnTo>
                <a:lnTo>
                  <a:pt x="157887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7448" y="4752172"/>
            <a:ext cx="5940306" cy="5033059"/>
          </a:xfrm>
          <a:custGeom>
            <a:avLst/>
            <a:gdLst/>
            <a:ahLst/>
            <a:cxnLst/>
            <a:rect l="l" t="t" r="r" b="b"/>
            <a:pathLst>
              <a:path w="5940306" h="5033059">
                <a:moveTo>
                  <a:pt x="0" y="0"/>
                </a:moveTo>
                <a:lnTo>
                  <a:pt x="5940306" y="0"/>
                </a:lnTo>
                <a:lnTo>
                  <a:pt x="5940306" y="5033059"/>
                </a:lnTo>
                <a:lnTo>
                  <a:pt x="0" y="50330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21892" y="1046075"/>
            <a:ext cx="5968751" cy="416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19"/>
              </a:lnSpc>
              <a:spcBef>
                <a:spcPct val="0"/>
              </a:spcBef>
            </a:pPr>
            <a:r>
              <a:rPr lang="en-US" sz="22513">
                <a:solidFill>
                  <a:srgbClr val="404A76"/>
                </a:solidFill>
                <a:latin typeface="Stella"/>
              </a:rPr>
              <a:t>Taller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80715" y="2947931"/>
            <a:ext cx="8794989" cy="442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19"/>
              </a:lnSpc>
              <a:spcBef>
                <a:spcPct val="0"/>
              </a:spcBef>
            </a:pPr>
            <a:r>
              <a:rPr lang="en-US" sz="22513">
                <a:solidFill>
                  <a:srgbClr val="404A76"/>
                </a:solidFill>
                <a:latin typeface="Stella"/>
              </a:rPr>
              <a:t>Recycling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CBE9B41-AC87-D8DA-E913-03A152382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325245" t="-161075" r="-325245" b="-161075"/>
          <a:stretch>
            <a:fillRect/>
          </a:stretch>
        </p:blipFill>
        <p:spPr>
          <a:xfrm>
            <a:off x="-993126" y="-186976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6"/>
    </mc:Choice>
    <mc:Fallback>
      <p:transition spd="slow" advTm="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258" y="868921"/>
            <a:ext cx="8956261" cy="8549158"/>
          </a:xfrm>
          <a:custGeom>
            <a:avLst/>
            <a:gdLst/>
            <a:ahLst/>
            <a:cxnLst/>
            <a:rect l="l" t="t" r="r" b="b"/>
            <a:pathLst>
              <a:path w="8956261" h="8549158">
                <a:moveTo>
                  <a:pt x="0" y="0"/>
                </a:moveTo>
                <a:lnTo>
                  <a:pt x="8956261" y="0"/>
                </a:lnTo>
                <a:lnTo>
                  <a:pt x="8956261" y="8549158"/>
                </a:lnTo>
                <a:lnTo>
                  <a:pt x="0" y="8549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9985">
            <a:off x="219840" y="571507"/>
            <a:ext cx="6215395" cy="5480849"/>
          </a:xfrm>
          <a:custGeom>
            <a:avLst/>
            <a:gdLst/>
            <a:ahLst/>
            <a:cxnLst/>
            <a:rect l="l" t="t" r="r" b="b"/>
            <a:pathLst>
              <a:path w="6215395" h="5480849">
                <a:moveTo>
                  <a:pt x="0" y="0"/>
                </a:moveTo>
                <a:lnTo>
                  <a:pt x="6215395" y="0"/>
                </a:lnTo>
                <a:lnTo>
                  <a:pt x="6215395" y="5480849"/>
                </a:lnTo>
                <a:lnTo>
                  <a:pt x="0" y="5480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7688">
            <a:off x="2907107" y="3940198"/>
            <a:ext cx="7315735" cy="5586561"/>
          </a:xfrm>
          <a:custGeom>
            <a:avLst/>
            <a:gdLst/>
            <a:ahLst/>
            <a:cxnLst/>
            <a:rect l="l" t="t" r="r" b="b"/>
            <a:pathLst>
              <a:path w="7315735" h="5586561">
                <a:moveTo>
                  <a:pt x="0" y="0"/>
                </a:moveTo>
                <a:lnTo>
                  <a:pt x="7315735" y="0"/>
                </a:lnTo>
                <a:lnTo>
                  <a:pt x="7315735" y="5586561"/>
                </a:lnTo>
                <a:lnTo>
                  <a:pt x="0" y="5586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49078" y="2952148"/>
            <a:ext cx="5202621" cy="4114800"/>
          </a:xfrm>
          <a:custGeom>
            <a:avLst/>
            <a:gdLst/>
            <a:ahLst/>
            <a:cxnLst/>
            <a:rect l="l" t="t" r="r" b="b"/>
            <a:pathLst>
              <a:path w="5202621" h="4114800">
                <a:moveTo>
                  <a:pt x="0" y="0"/>
                </a:moveTo>
                <a:lnTo>
                  <a:pt x="5202621" y="0"/>
                </a:lnTo>
                <a:lnTo>
                  <a:pt x="5202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528519" y="391830"/>
            <a:ext cx="8603486" cy="256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80"/>
              </a:lnSpc>
              <a:spcBef>
                <a:spcPct val="0"/>
              </a:spcBef>
            </a:pPr>
            <a:r>
              <a:rPr lang="en-US" sz="14700">
                <a:solidFill>
                  <a:srgbClr val="404A76"/>
                </a:solidFill>
                <a:latin typeface="Stella"/>
              </a:rPr>
              <a:t>Qué ofrecemos?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52902" y="2557310"/>
            <a:ext cx="7106398" cy="740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A76"/>
                </a:solidFill>
                <a:latin typeface="Dreaming Outloud All Caps"/>
              </a:rPr>
              <a:t> paquetes de taller en los que las personas pueden aprender a como hacer manualidades con materiales reciclados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A76"/>
                </a:solidFill>
                <a:latin typeface="Dreaming Outloud All Caps"/>
              </a:rPr>
              <a:t>abrimos las puertas de la creatividad a las personas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404A76"/>
                </a:solidFill>
                <a:latin typeface="Dreaming Outloud All Caps"/>
              </a:rPr>
              <a:t>diferentes tipos de manualidades según el objetivo de las personas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46C5ED0-45DE-53F3-68C8-B18EF30E6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325245" t="-161075" r="-325245" b="-161075"/>
          <a:stretch>
            <a:fillRect/>
          </a:stretch>
        </p:blipFill>
        <p:spPr>
          <a:xfrm>
            <a:off x="-762000" y="-186333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8"/>
    </mc:Choice>
    <mc:Fallback>
      <p:transition spd="slow" advTm="2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183370" y="5692031"/>
            <a:ext cx="14785534" cy="16039534"/>
          </a:xfrm>
          <a:custGeom>
            <a:avLst/>
            <a:gdLst/>
            <a:ahLst/>
            <a:cxnLst/>
            <a:rect l="l" t="t" r="r" b="b"/>
            <a:pathLst>
              <a:path w="14785534" h="16039534">
                <a:moveTo>
                  <a:pt x="0" y="0"/>
                </a:moveTo>
                <a:lnTo>
                  <a:pt x="14785534" y="0"/>
                </a:lnTo>
                <a:lnTo>
                  <a:pt x="14785534" y="16039534"/>
                </a:lnTo>
                <a:lnTo>
                  <a:pt x="0" y="1603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36167" y="6766909"/>
            <a:ext cx="13879941" cy="3785438"/>
          </a:xfrm>
          <a:custGeom>
            <a:avLst/>
            <a:gdLst/>
            <a:ahLst/>
            <a:cxnLst/>
            <a:rect l="l" t="t" r="r" b="b"/>
            <a:pathLst>
              <a:path w="13879941" h="3785438">
                <a:moveTo>
                  <a:pt x="0" y="0"/>
                </a:moveTo>
                <a:lnTo>
                  <a:pt x="13879941" y="0"/>
                </a:lnTo>
                <a:lnTo>
                  <a:pt x="13879941" y="3785438"/>
                </a:lnTo>
                <a:lnTo>
                  <a:pt x="0" y="3785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0067" y="-780710"/>
            <a:ext cx="17547866" cy="510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81"/>
              </a:lnSpc>
              <a:spcBef>
                <a:spcPct val="0"/>
              </a:spcBef>
            </a:pPr>
            <a:r>
              <a:rPr lang="en-US" sz="21700">
                <a:solidFill>
                  <a:srgbClr val="FF8282"/>
                </a:solidFill>
                <a:latin typeface="Stella"/>
              </a:rPr>
              <a:t>Cuidemos el ambiente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90801" y="2359286"/>
            <a:ext cx="7106398" cy="139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>
                <a:solidFill>
                  <a:srgbClr val="404A76"/>
                </a:solidFill>
                <a:latin typeface="Dreaming Outloud All Caps"/>
              </a:rPr>
              <a:t>nuestro obejivo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5400" y="4497967"/>
            <a:ext cx="12697199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>
                <a:solidFill>
                  <a:srgbClr val="7886BF"/>
                </a:solidFill>
                <a:latin typeface="Dreaming Outloud All Caps"/>
              </a:rPr>
              <a:t>Cuidar el ambiente de una forma en la que al sociedad también pueda contribuir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BAFD56-71D2-D368-9578-396A34248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-1458733" y="-495300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2"/>
    </mc:Choice>
    <mc:Fallback>
      <p:transition spd="slow" advTm="8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22942" y="613503"/>
            <a:ext cx="8236358" cy="9059994"/>
          </a:xfrm>
          <a:custGeom>
            <a:avLst/>
            <a:gdLst/>
            <a:ahLst/>
            <a:cxnLst/>
            <a:rect l="l" t="t" r="r" b="b"/>
            <a:pathLst>
              <a:path w="8236358" h="9059994">
                <a:moveTo>
                  <a:pt x="0" y="0"/>
                </a:moveTo>
                <a:lnTo>
                  <a:pt x="8236358" y="0"/>
                </a:lnTo>
                <a:lnTo>
                  <a:pt x="8236358" y="9059994"/>
                </a:lnTo>
                <a:lnTo>
                  <a:pt x="0" y="9059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79439" flipV="1">
            <a:off x="7359437" y="-4862710"/>
            <a:ext cx="9441254" cy="8531461"/>
          </a:xfrm>
          <a:custGeom>
            <a:avLst/>
            <a:gdLst/>
            <a:ahLst/>
            <a:cxnLst/>
            <a:rect l="l" t="t" r="r" b="b"/>
            <a:pathLst>
              <a:path w="9441254" h="8531461">
                <a:moveTo>
                  <a:pt x="0" y="8531461"/>
                </a:moveTo>
                <a:lnTo>
                  <a:pt x="9441254" y="8531461"/>
                </a:lnTo>
                <a:lnTo>
                  <a:pt x="9441254" y="0"/>
                </a:lnTo>
                <a:lnTo>
                  <a:pt x="0" y="0"/>
                </a:lnTo>
                <a:lnTo>
                  <a:pt x="0" y="853146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80786">
            <a:off x="11814480" y="4383170"/>
            <a:ext cx="9441254" cy="8531461"/>
          </a:xfrm>
          <a:custGeom>
            <a:avLst/>
            <a:gdLst/>
            <a:ahLst/>
            <a:cxnLst/>
            <a:rect l="l" t="t" r="r" b="b"/>
            <a:pathLst>
              <a:path w="9441254" h="8531461">
                <a:moveTo>
                  <a:pt x="0" y="0"/>
                </a:moveTo>
                <a:lnTo>
                  <a:pt x="9441254" y="0"/>
                </a:lnTo>
                <a:lnTo>
                  <a:pt x="9441254" y="8531461"/>
                </a:lnTo>
                <a:lnTo>
                  <a:pt x="0" y="8531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58246">
            <a:off x="19243844" y="2475382"/>
            <a:ext cx="8344623" cy="10912200"/>
          </a:xfrm>
          <a:custGeom>
            <a:avLst/>
            <a:gdLst/>
            <a:ahLst/>
            <a:cxnLst/>
            <a:rect l="l" t="t" r="r" b="b"/>
            <a:pathLst>
              <a:path w="8344623" h="10912200">
                <a:moveTo>
                  <a:pt x="0" y="0"/>
                </a:moveTo>
                <a:lnTo>
                  <a:pt x="8344623" y="0"/>
                </a:lnTo>
                <a:lnTo>
                  <a:pt x="8344623" y="10912199"/>
                </a:lnTo>
                <a:lnTo>
                  <a:pt x="0" y="1091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35796" y="2137707"/>
            <a:ext cx="5699312" cy="4725247"/>
          </a:xfrm>
          <a:custGeom>
            <a:avLst/>
            <a:gdLst/>
            <a:ahLst/>
            <a:cxnLst/>
            <a:rect l="l" t="t" r="r" b="b"/>
            <a:pathLst>
              <a:path w="5699312" h="4725247">
                <a:moveTo>
                  <a:pt x="0" y="0"/>
                </a:moveTo>
                <a:lnTo>
                  <a:pt x="5699311" y="0"/>
                </a:lnTo>
                <a:lnTo>
                  <a:pt x="5699311" y="4725247"/>
                </a:lnTo>
                <a:lnTo>
                  <a:pt x="0" y="47252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18426"/>
            <a:ext cx="7106398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FF8282"/>
                </a:solidFill>
                <a:latin typeface="Stella"/>
              </a:rPr>
              <a:t>misión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033226"/>
            <a:ext cx="7106398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FF8282"/>
                </a:solidFill>
                <a:latin typeface="Stella"/>
              </a:rPr>
              <a:t>visión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5275" y="3156174"/>
            <a:ext cx="6033249" cy="173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>
                <a:solidFill>
                  <a:srgbClr val="404A76"/>
                </a:solidFill>
                <a:latin typeface="Dreaming Outloud All Caps"/>
              </a:rPr>
              <a:t>ofrecer talleres que traten de mitigar el impacto ambiental de la contaminación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5275" y="7297839"/>
            <a:ext cx="6033249" cy="173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>
                <a:solidFill>
                  <a:srgbClr val="404A76"/>
                </a:solidFill>
                <a:latin typeface="Dreaming Outloud All Caps"/>
              </a:rPr>
              <a:t>motivar a la comunidad a sumarse en esta misión y que ellos sean parte de esto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E3F6D7F-D77C-B14B-2C0C-5AF743C8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325245" t="-161075" r="-325245" b="-161075"/>
          <a:stretch>
            <a:fillRect/>
          </a:stretch>
        </p:blipFill>
        <p:spPr>
          <a:xfrm>
            <a:off x="-1000876" y="-376721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7"/>
    </mc:Choice>
    <mc:Fallback>
      <p:transition spd="slow" advTm="1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85267">
            <a:off x="524173" y="3835972"/>
            <a:ext cx="3005739" cy="1699609"/>
          </a:xfrm>
          <a:custGeom>
            <a:avLst/>
            <a:gdLst/>
            <a:ahLst/>
            <a:cxnLst/>
            <a:rect l="l" t="t" r="r" b="b"/>
            <a:pathLst>
              <a:path w="3005739" h="1699609">
                <a:moveTo>
                  <a:pt x="0" y="0"/>
                </a:moveTo>
                <a:lnTo>
                  <a:pt x="3005740" y="0"/>
                </a:lnTo>
                <a:lnTo>
                  <a:pt x="3005740" y="1699609"/>
                </a:lnTo>
                <a:lnTo>
                  <a:pt x="0" y="1699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24091" y="3468870"/>
            <a:ext cx="4442221" cy="4339764"/>
          </a:xfrm>
          <a:custGeom>
            <a:avLst/>
            <a:gdLst/>
            <a:ahLst/>
            <a:cxnLst/>
            <a:rect l="l" t="t" r="r" b="b"/>
            <a:pathLst>
              <a:path w="4442221" h="4339764">
                <a:moveTo>
                  <a:pt x="0" y="0"/>
                </a:moveTo>
                <a:lnTo>
                  <a:pt x="4442221" y="0"/>
                </a:lnTo>
                <a:lnTo>
                  <a:pt x="4442221" y="4339764"/>
                </a:lnTo>
                <a:lnTo>
                  <a:pt x="0" y="4339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5422">
            <a:off x="9660922" y="3749854"/>
            <a:ext cx="3596686" cy="3711402"/>
          </a:xfrm>
          <a:custGeom>
            <a:avLst/>
            <a:gdLst/>
            <a:ahLst/>
            <a:cxnLst/>
            <a:rect l="l" t="t" r="r" b="b"/>
            <a:pathLst>
              <a:path w="3596686" h="3711402">
                <a:moveTo>
                  <a:pt x="0" y="0"/>
                </a:moveTo>
                <a:lnTo>
                  <a:pt x="3596686" y="0"/>
                </a:lnTo>
                <a:lnTo>
                  <a:pt x="3596686" y="3711402"/>
                </a:lnTo>
                <a:lnTo>
                  <a:pt x="0" y="37114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74687" y="4921862"/>
            <a:ext cx="4602011" cy="2577126"/>
          </a:xfrm>
          <a:custGeom>
            <a:avLst/>
            <a:gdLst/>
            <a:ahLst/>
            <a:cxnLst/>
            <a:rect l="l" t="t" r="r" b="b"/>
            <a:pathLst>
              <a:path w="4602011" h="2577126">
                <a:moveTo>
                  <a:pt x="0" y="0"/>
                </a:moveTo>
                <a:lnTo>
                  <a:pt x="4602011" y="0"/>
                </a:lnTo>
                <a:lnTo>
                  <a:pt x="4602011" y="2577126"/>
                </a:lnTo>
                <a:lnTo>
                  <a:pt x="0" y="2577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1012" y="4536704"/>
            <a:ext cx="3535230" cy="3040298"/>
          </a:xfrm>
          <a:custGeom>
            <a:avLst/>
            <a:gdLst/>
            <a:ahLst/>
            <a:cxnLst/>
            <a:rect l="l" t="t" r="r" b="b"/>
            <a:pathLst>
              <a:path w="3535230" h="3040298">
                <a:moveTo>
                  <a:pt x="0" y="0"/>
                </a:moveTo>
                <a:lnTo>
                  <a:pt x="3535230" y="0"/>
                </a:lnTo>
                <a:lnTo>
                  <a:pt x="3535230" y="3040298"/>
                </a:lnTo>
                <a:lnTo>
                  <a:pt x="0" y="30402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89235" y="4536704"/>
            <a:ext cx="3344328" cy="3040298"/>
          </a:xfrm>
          <a:custGeom>
            <a:avLst/>
            <a:gdLst/>
            <a:ahLst/>
            <a:cxnLst/>
            <a:rect l="l" t="t" r="r" b="b"/>
            <a:pathLst>
              <a:path w="3344328" h="3040298">
                <a:moveTo>
                  <a:pt x="0" y="0"/>
                </a:moveTo>
                <a:lnTo>
                  <a:pt x="3344328" y="0"/>
                </a:lnTo>
                <a:lnTo>
                  <a:pt x="3344328" y="3040298"/>
                </a:lnTo>
                <a:lnTo>
                  <a:pt x="0" y="3040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74687" y="4536704"/>
            <a:ext cx="3906925" cy="3040298"/>
          </a:xfrm>
          <a:custGeom>
            <a:avLst/>
            <a:gdLst/>
            <a:ahLst/>
            <a:cxnLst/>
            <a:rect l="l" t="t" r="r" b="b"/>
            <a:pathLst>
              <a:path w="3906925" h="3040298">
                <a:moveTo>
                  <a:pt x="0" y="0"/>
                </a:moveTo>
                <a:lnTo>
                  <a:pt x="3906925" y="0"/>
                </a:lnTo>
                <a:lnTo>
                  <a:pt x="3906925" y="3040298"/>
                </a:lnTo>
                <a:lnTo>
                  <a:pt x="0" y="3040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36555" y="4536704"/>
            <a:ext cx="3635139" cy="3040298"/>
          </a:xfrm>
          <a:custGeom>
            <a:avLst/>
            <a:gdLst/>
            <a:ahLst/>
            <a:cxnLst/>
            <a:rect l="l" t="t" r="r" b="b"/>
            <a:pathLst>
              <a:path w="3635139" h="3040298">
                <a:moveTo>
                  <a:pt x="0" y="0"/>
                </a:moveTo>
                <a:lnTo>
                  <a:pt x="3635139" y="0"/>
                </a:lnTo>
                <a:lnTo>
                  <a:pt x="3635139" y="3040298"/>
                </a:lnTo>
                <a:lnTo>
                  <a:pt x="0" y="30402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695325"/>
            <a:ext cx="16230600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FF8282"/>
                </a:solidFill>
                <a:latin typeface="Stella"/>
              </a:rPr>
              <a:t>Plan de trabajo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1012" y="8065528"/>
            <a:ext cx="3535230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4800">
                <a:solidFill>
                  <a:srgbClr val="404A76"/>
                </a:solidFill>
                <a:latin typeface="Dreaming Outloud All Caps"/>
              </a:rPr>
              <a:t>innovación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9235" y="8065528"/>
            <a:ext cx="3344328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4800">
                <a:solidFill>
                  <a:srgbClr val="404A76"/>
                </a:solidFill>
                <a:latin typeface="Dreaming Outloud All Caps"/>
              </a:rPr>
              <a:t>instructores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66312" y="8065528"/>
            <a:ext cx="3605382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4800">
                <a:solidFill>
                  <a:srgbClr val="404A76"/>
                </a:solidFill>
                <a:latin typeface="Dreaming Outloud All Caps"/>
              </a:rPr>
              <a:t>diseños en linea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74687" y="8065528"/>
            <a:ext cx="3906925" cy="53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4800">
                <a:solidFill>
                  <a:srgbClr val="404A76"/>
                </a:solidFill>
                <a:latin typeface="Dreaming Outloud All Caps"/>
              </a:rPr>
              <a:t>ventas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AF2A520-88C3-10CB-6A16-29190D273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rcRect l="-325245" t="-161075" r="-325245" b="-161075"/>
          <a:stretch>
            <a:fillRect/>
          </a:stretch>
        </p:blipFill>
        <p:spPr>
          <a:xfrm>
            <a:off x="-838973" y="-262849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62"/>
    </mc:Choice>
    <mc:Fallback>
      <p:transition spd="slow" advTm="4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71376" y="3404681"/>
            <a:ext cx="7839369" cy="9096314"/>
          </a:xfrm>
          <a:custGeom>
            <a:avLst/>
            <a:gdLst/>
            <a:ahLst/>
            <a:cxnLst/>
            <a:rect l="l" t="t" r="r" b="b"/>
            <a:pathLst>
              <a:path w="7839369" h="9096314">
                <a:moveTo>
                  <a:pt x="0" y="0"/>
                </a:moveTo>
                <a:lnTo>
                  <a:pt x="7839368" y="0"/>
                </a:lnTo>
                <a:lnTo>
                  <a:pt x="7839368" y="9096314"/>
                </a:lnTo>
                <a:lnTo>
                  <a:pt x="0" y="9096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608527"/>
            <a:ext cx="4592487" cy="3678473"/>
          </a:xfrm>
          <a:custGeom>
            <a:avLst/>
            <a:gdLst/>
            <a:ahLst/>
            <a:cxnLst/>
            <a:rect l="l" t="t" r="r" b="b"/>
            <a:pathLst>
              <a:path w="4592487" h="3678473">
                <a:moveTo>
                  <a:pt x="0" y="0"/>
                </a:moveTo>
                <a:lnTo>
                  <a:pt x="4592487" y="0"/>
                </a:lnTo>
                <a:lnTo>
                  <a:pt x="4592487" y="3678473"/>
                </a:lnTo>
                <a:lnTo>
                  <a:pt x="0" y="3678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3684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5927" y="5988006"/>
            <a:ext cx="7648073" cy="4415834"/>
          </a:xfrm>
          <a:custGeom>
            <a:avLst/>
            <a:gdLst/>
            <a:ahLst/>
            <a:cxnLst/>
            <a:rect l="l" t="t" r="r" b="b"/>
            <a:pathLst>
              <a:path w="7648073" h="4415834">
                <a:moveTo>
                  <a:pt x="0" y="0"/>
                </a:moveTo>
                <a:lnTo>
                  <a:pt x="7648073" y="0"/>
                </a:lnTo>
                <a:lnTo>
                  <a:pt x="7648073" y="4415834"/>
                </a:lnTo>
                <a:lnTo>
                  <a:pt x="0" y="4415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707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8461" y="4033154"/>
            <a:ext cx="7968053" cy="5432763"/>
          </a:xfrm>
          <a:custGeom>
            <a:avLst/>
            <a:gdLst/>
            <a:ahLst/>
            <a:cxnLst/>
            <a:rect l="l" t="t" r="r" b="b"/>
            <a:pathLst>
              <a:path w="7968053" h="5432763">
                <a:moveTo>
                  <a:pt x="0" y="0"/>
                </a:moveTo>
                <a:lnTo>
                  <a:pt x="7968053" y="0"/>
                </a:lnTo>
                <a:lnTo>
                  <a:pt x="7968053" y="5432763"/>
                </a:lnTo>
                <a:lnTo>
                  <a:pt x="0" y="54327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8461" y="971550"/>
            <a:ext cx="7968053" cy="3752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20000">
                <a:solidFill>
                  <a:srgbClr val="404A76"/>
                </a:solidFill>
                <a:latin typeface="Stella"/>
              </a:rPr>
              <a:t>servicios de ventas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088390"/>
            <a:ext cx="8115300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04A76"/>
                </a:solidFill>
                <a:latin typeface="Dreaming Outloud All Caps"/>
              </a:rPr>
              <a:t>Instragram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079572"/>
            <a:ext cx="8115300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04A76"/>
                </a:solidFill>
                <a:latin typeface="Dreaming Outloud All Caps"/>
              </a:rPr>
              <a:t>tik tok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3455035"/>
            <a:ext cx="8115300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04A76"/>
                </a:solidFill>
                <a:latin typeface="Dreaming Outloud All Caps"/>
              </a:rPr>
              <a:t>pagina web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2298700"/>
            <a:ext cx="8115300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3360"/>
              </a:lnSpc>
              <a:buFont typeface="Arial"/>
              <a:buChar char="•"/>
            </a:pPr>
            <a:r>
              <a:rPr lang="en-US" sz="4200">
                <a:solidFill>
                  <a:srgbClr val="FF8282"/>
                </a:solidFill>
                <a:latin typeface="Dreaming Outloud All Caps"/>
              </a:rPr>
              <a:t>se harán publicacion de las manualidades y productos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7548604"/>
            <a:ext cx="8115300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3360"/>
              </a:lnSpc>
              <a:buFont typeface="Arial"/>
              <a:buChar char="•"/>
            </a:pPr>
            <a:r>
              <a:rPr lang="en-US" sz="4200">
                <a:solidFill>
                  <a:srgbClr val="FF8282"/>
                </a:solidFill>
                <a:latin typeface="Dreaming Outloud All Caps"/>
              </a:rPr>
              <a:t>se darán todas las ideas y proyectos a futuros o ferias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4560570"/>
            <a:ext cx="8115300" cy="131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3360"/>
              </a:lnSpc>
              <a:buFont typeface="Arial"/>
              <a:buChar char="•"/>
            </a:pPr>
            <a:r>
              <a:rPr lang="en-US" sz="4200">
                <a:solidFill>
                  <a:srgbClr val="FF8282"/>
                </a:solidFill>
                <a:latin typeface="Dreaming Outloud All Caps"/>
              </a:rPr>
              <a:t>se dará una información más completa de los talleres y la compra de productos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CEB9355-7F95-1C90-E8CF-BD87302D4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5245" t="-161075" r="-325245" b="-161075"/>
          <a:stretch>
            <a:fillRect/>
          </a:stretch>
        </p:blipFill>
        <p:spPr>
          <a:xfrm>
            <a:off x="14706600" y="-456207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43"/>
    </mc:Choice>
    <mc:Fallback>
      <p:transition spd="slow" advTm="2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8315" y="-18100439"/>
            <a:ext cx="22175596" cy="21933681"/>
          </a:xfrm>
          <a:custGeom>
            <a:avLst/>
            <a:gdLst/>
            <a:ahLst/>
            <a:cxnLst/>
            <a:rect l="l" t="t" r="r" b="b"/>
            <a:pathLst>
              <a:path w="22175596" h="21933681">
                <a:moveTo>
                  <a:pt x="0" y="0"/>
                </a:moveTo>
                <a:lnTo>
                  <a:pt x="22175596" y="0"/>
                </a:lnTo>
                <a:lnTo>
                  <a:pt x="22175596" y="21933681"/>
                </a:lnTo>
                <a:lnTo>
                  <a:pt x="0" y="2193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1426709" y="6819128"/>
            <a:ext cx="22175596" cy="21933681"/>
          </a:xfrm>
          <a:custGeom>
            <a:avLst/>
            <a:gdLst/>
            <a:ahLst/>
            <a:cxnLst/>
            <a:rect l="l" t="t" r="r" b="b"/>
            <a:pathLst>
              <a:path w="22175596" h="21933681">
                <a:moveTo>
                  <a:pt x="0" y="21933681"/>
                </a:moveTo>
                <a:lnTo>
                  <a:pt x="22175596" y="21933681"/>
                </a:lnTo>
                <a:lnTo>
                  <a:pt x="22175596" y="0"/>
                </a:lnTo>
                <a:lnTo>
                  <a:pt x="0" y="0"/>
                </a:lnTo>
                <a:lnTo>
                  <a:pt x="0" y="219336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3996653"/>
            <a:ext cx="4415255" cy="4262728"/>
          </a:xfrm>
          <a:custGeom>
            <a:avLst/>
            <a:gdLst/>
            <a:ahLst/>
            <a:cxnLst/>
            <a:rect l="l" t="t" r="r" b="b"/>
            <a:pathLst>
              <a:path w="4415255" h="4262728">
                <a:moveTo>
                  <a:pt x="0" y="0"/>
                </a:moveTo>
                <a:lnTo>
                  <a:pt x="4415255" y="0"/>
                </a:lnTo>
                <a:lnTo>
                  <a:pt x="4415255" y="4262729"/>
                </a:lnTo>
                <a:lnTo>
                  <a:pt x="0" y="4262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45309" y="3780147"/>
            <a:ext cx="4356996" cy="5157535"/>
          </a:xfrm>
          <a:custGeom>
            <a:avLst/>
            <a:gdLst/>
            <a:ahLst/>
            <a:cxnLst/>
            <a:rect l="l" t="t" r="r" b="b"/>
            <a:pathLst>
              <a:path w="4356996" h="5157535">
                <a:moveTo>
                  <a:pt x="0" y="0"/>
                </a:moveTo>
                <a:lnTo>
                  <a:pt x="4356996" y="0"/>
                </a:lnTo>
                <a:lnTo>
                  <a:pt x="4356996" y="5157534"/>
                </a:lnTo>
                <a:lnTo>
                  <a:pt x="0" y="5157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8663" r="-1588" b="-1432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76407" y="3645187"/>
            <a:ext cx="5082893" cy="4965660"/>
          </a:xfrm>
          <a:custGeom>
            <a:avLst/>
            <a:gdLst/>
            <a:ahLst/>
            <a:cxnLst/>
            <a:rect l="l" t="t" r="r" b="b"/>
            <a:pathLst>
              <a:path w="5082893" h="4965660">
                <a:moveTo>
                  <a:pt x="0" y="0"/>
                </a:moveTo>
                <a:lnTo>
                  <a:pt x="5082893" y="0"/>
                </a:lnTo>
                <a:lnTo>
                  <a:pt x="5082893" y="4965661"/>
                </a:lnTo>
                <a:lnTo>
                  <a:pt x="0" y="49656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25567" y="4781096"/>
            <a:ext cx="3324291" cy="3027314"/>
            <a:chOff x="487680" y="-128270"/>
            <a:chExt cx="14526755" cy="13229001"/>
          </a:xfrm>
        </p:grpSpPr>
        <p:sp>
          <p:nvSpPr>
            <p:cNvPr id="10" name="Freeform 10"/>
            <p:cNvSpPr/>
            <p:nvPr/>
          </p:nvSpPr>
          <p:spPr>
            <a:xfrm>
              <a:off x="0" y="5678"/>
              <a:ext cx="14399817" cy="13223324"/>
            </a:xfrm>
            <a:custGeom>
              <a:avLst/>
              <a:gdLst/>
              <a:ahLst/>
              <a:cxnLst/>
              <a:rect l="l" t="t" r="r" b="b"/>
              <a:pathLst>
                <a:path w="14399817" h="13223324">
                  <a:moveTo>
                    <a:pt x="10843354" y="1293060"/>
                  </a:moveTo>
                  <a:cubicBezTo>
                    <a:pt x="8857050" y="163124"/>
                    <a:pt x="6542629" y="0"/>
                    <a:pt x="4492301" y="673717"/>
                  </a:cubicBezTo>
                  <a:cubicBezTo>
                    <a:pt x="3064595" y="1132588"/>
                    <a:pt x="1760132" y="2185603"/>
                    <a:pt x="966250" y="3694837"/>
                  </a:cubicBezTo>
                  <a:cubicBezTo>
                    <a:pt x="91440" y="5551539"/>
                    <a:pt x="0" y="8087263"/>
                    <a:pt x="818998" y="9967836"/>
                  </a:cubicBezTo>
                  <a:cubicBezTo>
                    <a:pt x="1491236" y="11303336"/>
                    <a:pt x="2629240" y="12231687"/>
                    <a:pt x="3855275" y="12705145"/>
                  </a:cubicBezTo>
                  <a:cubicBezTo>
                    <a:pt x="5081310" y="13175063"/>
                    <a:pt x="6395377" y="13223324"/>
                    <a:pt x="7675831" y="13089747"/>
                  </a:cubicBezTo>
                  <a:cubicBezTo>
                    <a:pt x="9068325" y="12938559"/>
                    <a:pt x="10473623" y="12553957"/>
                    <a:pt x="11667647" y="11666719"/>
                  </a:cubicBezTo>
                  <a:cubicBezTo>
                    <a:pt x="12861672" y="10779481"/>
                    <a:pt x="13825213" y="9332579"/>
                    <a:pt x="14047691" y="7652264"/>
                  </a:cubicBezTo>
                  <a:cubicBezTo>
                    <a:pt x="14399817" y="5015747"/>
                    <a:pt x="12831260" y="2422996"/>
                    <a:pt x="10843354" y="1293060"/>
                  </a:cubicBezTo>
                  <a:close/>
                </a:path>
              </a:pathLst>
            </a:custGeom>
            <a:blipFill>
              <a:blip r:embed="rId12"/>
              <a:stretch>
                <a:fillRect l="-20683" t="-3175" r="-20591" b="-363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139270" y="4333922"/>
            <a:ext cx="3341822" cy="3701894"/>
            <a:chOff x="0" y="0"/>
            <a:chExt cx="5363192" cy="5941060"/>
          </a:xfrm>
        </p:grpSpPr>
        <p:sp>
          <p:nvSpPr>
            <p:cNvPr id="12" name="Freeform 12"/>
            <p:cNvSpPr/>
            <p:nvPr/>
          </p:nvSpPr>
          <p:spPr>
            <a:xfrm>
              <a:off x="-350520" y="-288290"/>
              <a:ext cx="6182342" cy="6334760"/>
            </a:xfrm>
            <a:custGeom>
              <a:avLst/>
              <a:gdLst/>
              <a:ahLst/>
              <a:cxnLst/>
              <a:rect l="l" t="t" r="r" b="b"/>
              <a:pathLst>
                <a:path w="6182342" h="6334760">
                  <a:moveTo>
                    <a:pt x="883876" y="824230"/>
                  </a:moveTo>
                  <a:cubicBezTo>
                    <a:pt x="1863342" y="146050"/>
                    <a:pt x="3672473" y="0"/>
                    <a:pt x="4324353" y="1047750"/>
                  </a:cubicBezTo>
                  <a:cubicBezTo>
                    <a:pt x="4581154" y="1484630"/>
                    <a:pt x="4442876" y="1979930"/>
                    <a:pt x="4518599" y="2440940"/>
                  </a:cubicBezTo>
                  <a:cubicBezTo>
                    <a:pt x="4623954" y="3079750"/>
                    <a:pt x="5262664" y="3562350"/>
                    <a:pt x="5550742" y="4147820"/>
                  </a:cubicBezTo>
                  <a:cubicBezTo>
                    <a:pt x="6182342" y="5591810"/>
                    <a:pt x="4194306" y="6334760"/>
                    <a:pt x="2646915" y="6216650"/>
                  </a:cubicBezTo>
                  <a:cubicBezTo>
                    <a:pt x="1835357" y="6215380"/>
                    <a:pt x="883876" y="6047740"/>
                    <a:pt x="501967" y="5431790"/>
                  </a:cubicBezTo>
                  <a:cubicBezTo>
                    <a:pt x="166370" y="4765040"/>
                    <a:pt x="595798" y="4028440"/>
                    <a:pt x="613906" y="3336290"/>
                  </a:cubicBezTo>
                  <a:cubicBezTo>
                    <a:pt x="636952" y="2500630"/>
                    <a:pt x="0" y="1489710"/>
                    <a:pt x="883876" y="824230"/>
                  </a:cubicBezTo>
                  <a:close/>
                </a:path>
              </a:pathLst>
            </a:custGeom>
            <a:blipFill>
              <a:blip r:embed="rId13"/>
              <a:stretch>
                <a:fillRect l="-34022" t="-2" r="-34380" b="-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443955" y="-273151"/>
            <a:ext cx="7030251" cy="367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18"/>
              </a:lnSpc>
            </a:pPr>
            <a:r>
              <a:rPr lang="en-US" sz="20298">
                <a:solidFill>
                  <a:srgbClr val="FF8282"/>
                </a:solidFill>
                <a:latin typeface="Stella"/>
              </a:rPr>
              <a:t>productos</a:t>
            </a:r>
          </a:p>
        </p:txBody>
      </p:sp>
      <p:pic>
        <p:nvPicPr>
          <p:cNvPr id="1026" name="Picture 2" descr="15 ideas de manualidades para organizar tu casa sin gastar mucho dinero -  YouTube">
            <a:extLst>
              <a:ext uri="{FF2B5EF4-FFF2-40B4-BE49-F238E27FC236}">
                <a16:creationId xmlns:a16="http://schemas.microsoft.com/office/drawing/2014/main" id="{D843C8D3-A24F-8BFA-9A4E-D8FF8A328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460" y="4465150"/>
            <a:ext cx="2819400" cy="332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1741F6-32FC-20FC-20C6-696146DB1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325245" t="-161075" r="-325245" b="-161075"/>
          <a:stretch>
            <a:fillRect/>
          </a:stretch>
        </p:blipFill>
        <p:spPr>
          <a:xfrm>
            <a:off x="-696012" y="492467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0"/>
    </mc:Choice>
    <mc:Fallback>
      <p:transition spd="slow" advTm="2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2374726" y="-312051"/>
            <a:ext cx="7479064" cy="10911101"/>
          </a:xfrm>
          <a:custGeom>
            <a:avLst/>
            <a:gdLst/>
            <a:ahLst/>
            <a:cxnLst/>
            <a:rect l="l" t="t" r="r" b="b"/>
            <a:pathLst>
              <a:path w="7479064" h="10911101">
                <a:moveTo>
                  <a:pt x="0" y="10911102"/>
                </a:moveTo>
                <a:lnTo>
                  <a:pt x="7479064" y="10911102"/>
                </a:lnTo>
                <a:lnTo>
                  <a:pt x="7479064" y="0"/>
                </a:lnTo>
                <a:lnTo>
                  <a:pt x="0" y="0"/>
                </a:lnTo>
                <a:lnTo>
                  <a:pt x="0" y="10911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7893" y="3314700"/>
            <a:ext cx="7415515" cy="6593067"/>
          </a:xfrm>
          <a:custGeom>
            <a:avLst/>
            <a:gdLst/>
            <a:ahLst/>
            <a:cxnLst/>
            <a:rect l="l" t="t" r="r" b="b"/>
            <a:pathLst>
              <a:path w="7415515" h="6593067">
                <a:moveTo>
                  <a:pt x="0" y="0"/>
                </a:moveTo>
                <a:lnTo>
                  <a:pt x="7415515" y="0"/>
                </a:lnTo>
                <a:lnTo>
                  <a:pt x="7415515" y="6593067"/>
                </a:lnTo>
                <a:lnTo>
                  <a:pt x="0" y="659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12543" y="695325"/>
            <a:ext cx="12864572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0"/>
              </a:lnSpc>
              <a:spcBef>
                <a:spcPct val="0"/>
              </a:spcBef>
            </a:pPr>
            <a:r>
              <a:rPr lang="en-US" sz="15000">
                <a:solidFill>
                  <a:srgbClr val="404A76"/>
                </a:solidFill>
                <a:latin typeface="Stella"/>
              </a:rPr>
              <a:t>paquetes de talleres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63408" y="3209925"/>
            <a:ext cx="9195892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04A76"/>
                </a:solidFill>
                <a:latin typeface="Dreaming Outloud All Caps"/>
              </a:rPr>
              <a:t>primeros 15 días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63408" y="6376670"/>
            <a:ext cx="9195892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404A76"/>
                </a:solidFill>
                <a:latin typeface="Dreaming Outloud All Caps"/>
              </a:rPr>
              <a:t>paquete normal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63408" y="4315460"/>
            <a:ext cx="9195892" cy="173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4200">
                <a:solidFill>
                  <a:srgbClr val="FF8282"/>
                </a:solidFill>
                <a:latin typeface="Dreaming Outloud All Caps"/>
              </a:rPr>
              <a:t>se dará una vista previa gratis para que las personas decidan si les gusta y se les darán todas las herramientas y materiales requeridos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63408" y="7482205"/>
            <a:ext cx="9623631" cy="215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4200">
                <a:solidFill>
                  <a:srgbClr val="FF8282"/>
                </a:solidFill>
                <a:latin typeface="Dreaming Outloud All Caps"/>
              </a:rPr>
              <a:t>su precio son de 15 mil al mes, y en este se ofrece lo mismo que el primero mas, con algunas ventajas, entre ellas que se puede anunciar y vender las manualidades que la gente no quiera quedarse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1F28F5-1343-CDEF-5FA6-EBC6F436E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-685800" y="-33337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16"/>
    </mc:Choice>
    <mc:Fallback>
      <p:transition spd="slow" advTm="4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EF">
                <a:alpha val="100000"/>
              </a:srgbClr>
            </a:gs>
            <a:gs pos="100000">
              <a:srgbClr val="FFDAAA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94015" y="2616541"/>
            <a:ext cx="18676029" cy="8183140"/>
          </a:xfrm>
          <a:custGeom>
            <a:avLst/>
            <a:gdLst/>
            <a:ahLst/>
            <a:cxnLst/>
            <a:rect l="l" t="t" r="r" b="b"/>
            <a:pathLst>
              <a:path w="18676029" h="8183140">
                <a:moveTo>
                  <a:pt x="0" y="8183140"/>
                </a:moveTo>
                <a:lnTo>
                  <a:pt x="18676030" y="8183140"/>
                </a:lnTo>
                <a:lnTo>
                  <a:pt x="18676030" y="0"/>
                </a:lnTo>
                <a:lnTo>
                  <a:pt x="0" y="0"/>
                </a:lnTo>
                <a:lnTo>
                  <a:pt x="0" y="818314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90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81799" y="5653039"/>
            <a:ext cx="4343401" cy="1407250"/>
            <a:chOff x="-69529" y="-88189"/>
            <a:chExt cx="1981565" cy="4945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2036" cy="406400"/>
            </a:xfrm>
            <a:custGeom>
              <a:avLst/>
              <a:gdLst/>
              <a:ahLst/>
              <a:cxnLst/>
              <a:rect l="l" t="t" r="r" b="b"/>
              <a:pathLst>
                <a:path w="1912036" h="406400">
                  <a:moveTo>
                    <a:pt x="1708836" y="0"/>
                  </a:moveTo>
                  <a:cubicBezTo>
                    <a:pt x="1821060" y="0"/>
                    <a:pt x="1912036" y="90976"/>
                    <a:pt x="1912036" y="203200"/>
                  </a:cubicBezTo>
                  <a:cubicBezTo>
                    <a:pt x="1912036" y="315424"/>
                    <a:pt x="1821060" y="406400"/>
                    <a:pt x="170883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DBB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69529" y="-88189"/>
              <a:ext cx="1912036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200" dirty="0">
                  <a:solidFill>
                    <a:srgbClr val="404A76"/>
                  </a:solidFill>
                  <a:latin typeface="Dreaming Outloud All Caps"/>
                </a:rPr>
                <a:t>Contactenos para </a:t>
              </a:r>
              <a:r>
                <a:rPr lang="en-US" sz="3200" dirty="0" err="1">
                  <a:solidFill>
                    <a:srgbClr val="404A76"/>
                  </a:solidFill>
                  <a:latin typeface="Dreaming Outloud All Caps"/>
                </a:rPr>
                <a:t>más</a:t>
              </a:r>
              <a:endParaRPr lang="en-US" sz="3200" dirty="0">
                <a:solidFill>
                  <a:srgbClr val="404A76"/>
                </a:solidFill>
                <a:latin typeface="Dreaming Outloud All Cap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8146" y="3945087"/>
            <a:ext cx="5334445" cy="7262239"/>
          </a:xfrm>
          <a:custGeom>
            <a:avLst/>
            <a:gdLst/>
            <a:ahLst/>
            <a:cxnLst/>
            <a:rect l="l" t="t" r="r" b="b"/>
            <a:pathLst>
              <a:path w="5334445" h="7262239">
                <a:moveTo>
                  <a:pt x="0" y="0"/>
                </a:moveTo>
                <a:lnTo>
                  <a:pt x="5334444" y="0"/>
                </a:lnTo>
                <a:lnTo>
                  <a:pt x="5334444" y="7262239"/>
                </a:lnTo>
                <a:lnTo>
                  <a:pt x="0" y="7262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944509" y="981075"/>
            <a:ext cx="12398982" cy="283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000"/>
              </a:lnSpc>
            </a:pPr>
            <a:r>
              <a:rPr lang="en-US" sz="15000">
                <a:solidFill>
                  <a:srgbClr val="E4A05F"/>
                </a:solidFill>
                <a:latin typeface="Stella"/>
              </a:rPr>
              <a:t>Fin de la presentacion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46054" y="3483879"/>
            <a:ext cx="9195892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4200">
                <a:solidFill>
                  <a:srgbClr val="404A76"/>
                </a:solidFill>
                <a:latin typeface="Dreaming Outloud All Caps"/>
              </a:rPr>
              <a:t>“conoce tus propios limites y deja llevar a tu creatividad volar”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A9E8864-DCB8-EB7A-453A-E45859594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-838200" y="4970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91"/>
    </mc:Choice>
    <mc:Fallback>
      <p:transition spd="slow" advTm="3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235</Words>
  <Application>Microsoft Office PowerPoint</Application>
  <PresentationFormat>Personalizado</PresentationFormat>
  <Paragraphs>34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Dreaming Outloud All Caps</vt:lpstr>
      <vt:lpstr>Stella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</dc:title>
  <dc:creator>Emanuel Arce</dc:creator>
  <cp:lastModifiedBy>Emanuel Arce</cp:lastModifiedBy>
  <cp:revision>2</cp:revision>
  <dcterms:created xsi:type="dcterms:W3CDTF">2006-08-16T00:00:00Z</dcterms:created>
  <dcterms:modified xsi:type="dcterms:W3CDTF">2024-06-18T21:23:14Z</dcterms:modified>
  <dc:identifier>DAGIgyVDfFM</dc:identifier>
</cp:coreProperties>
</file>