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inglutenniacinuzar" TargetMode="External"/><Relationship Id="rId5" Type="http://schemas.openxmlformats.org/officeDocument/2006/relationships/hyperlink" Target="https://www.singlutenniacinuzar.com" TargetMode="External"/><Relationship Id="rId4" Type="http://schemas.openxmlformats.org/officeDocument/2006/relationships/hyperlink" Target="mailto:info@singlutenniacinuz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hsh ">
            <a:hlinkClick r:id="" action="ppaction://media"/>
            <a:extLst>
              <a:ext uri="{FF2B5EF4-FFF2-40B4-BE49-F238E27FC236}">
                <a16:creationId xmlns:a16="http://schemas.microsoft.com/office/drawing/2014/main" id="{BF0E704F-54CC-019A-BE85-114918628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371" y="100270"/>
            <a:ext cx="609600" cy="6096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524953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Nuestra empresa de productos sin gluten ni azúcar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6319599" y="4732853"/>
            <a:ext cx="74776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 nuestra empresa, nos dedicamos a crear productos nutritivos y deliciosos, libres de gluten y azúcar añadido. Nuestro enfoque es ofrecer alternativas saludables que no comprometan el sabor, brindando a nuestros clientes opciones más conscientes.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786086" y="6315789"/>
            <a:ext cx="2909292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4" name="Text 1"/>
          <p:cNvSpPr/>
          <p:nvPr/>
        </p:nvSpPr>
        <p:spPr>
          <a:xfrm>
            <a:off x="2037993" y="2438757"/>
            <a:ext cx="653962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Nuestra misión y valores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6885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Misión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257913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Inspirar a las personas a llevar una vida más saludable a través de nuestros productos sin gluten ni azúcar.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6885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Valores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257913"/>
            <a:ext cx="315634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Calidad, innovación, transparencia y responsabilidad social.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68855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Compromiso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257913"/>
            <a:ext cx="3156347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Trabajamos constantemente para mejorar la salud y el bienestar de nuestros clientes.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4" name="Text 1"/>
          <p:cNvSpPr/>
          <p:nvPr/>
        </p:nvSpPr>
        <p:spPr>
          <a:xfrm>
            <a:off x="2037993" y="1870829"/>
            <a:ext cx="734949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Nuestros productos estrella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25945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6" name="Text 3"/>
          <p:cNvSpPr/>
          <p:nvPr/>
        </p:nvSpPr>
        <p:spPr>
          <a:xfrm>
            <a:off x="2230398" y="3342799"/>
            <a:ext cx="11501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2594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Galletas sin gluten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3739872"/>
            <a:ext cx="444400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Hechas con ingredientes naturales y libres de azúcar añadido.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25945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0" name="Text 7"/>
          <p:cNvSpPr/>
          <p:nvPr/>
        </p:nvSpPr>
        <p:spPr>
          <a:xfrm>
            <a:off x="7574042" y="3342799"/>
            <a:ext cx="20431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25945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Barras de cereal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739872"/>
            <a:ext cx="444400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Nutritivas y saludables, perfectas para un refrigerio rápido.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37993" y="487846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4" name="Text 11"/>
          <p:cNvSpPr/>
          <p:nvPr/>
        </p:nvSpPr>
        <p:spPr>
          <a:xfrm>
            <a:off x="2184559" y="4961811"/>
            <a:ext cx="20669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760107" y="48784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Pan sin gluten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760107" y="5358884"/>
            <a:ext cx="444400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Una alternativa deliciosa y sin compromisos para disfrutar de sándwiches y tostadas.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487846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8" name="Text 15"/>
          <p:cNvSpPr/>
          <p:nvPr/>
        </p:nvSpPr>
        <p:spPr>
          <a:xfrm>
            <a:off x="7578685" y="4961811"/>
            <a:ext cx="19502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48784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Pastas sin gluten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358884"/>
            <a:ext cx="444400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Elaboradas con granos enteros y sin gluten, para platos ricos y saludables.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4" name="Text 1"/>
          <p:cNvSpPr/>
          <p:nvPr/>
        </p:nvSpPr>
        <p:spPr>
          <a:xfrm>
            <a:off x="2037993" y="11626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Beneficios de los productos sin gluten ni azúcar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995732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6" name="Text 3"/>
          <p:cNvSpPr/>
          <p:nvPr/>
        </p:nvSpPr>
        <p:spPr>
          <a:xfrm>
            <a:off x="2260163" y="32179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Salud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0163" y="3698319"/>
            <a:ext cx="472178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Nuestros productos ayudan a mantener un estilo de vida más saludable al evitar el gluten y el azúcar.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995732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9" name="Text 6"/>
          <p:cNvSpPr/>
          <p:nvPr/>
        </p:nvSpPr>
        <p:spPr>
          <a:xfrm>
            <a:off x="7648456" y="32179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Energía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48456" y="3698319"/>
            <a:ext cx="472178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Los ingredientes naturales y el aporte de fibra proporcionan una energía sostenida.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2" name="Text 9"/>
          <p:cNvSpPr/>
          <p:nvPr/>
        </p:nvSpPr>
        <p:spPr>
          <a:xfrm>
            <a:off x="2260163" y="53645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Bienestar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60163" y="5845016"/>
            <a:ext cx="472178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Disfrutar de alimentos sabrosos y sin culpa promueve un estado de ánimo positivo.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1924526"/>
          </a:xfrm>
          <a:prstGeom prst="roundRect">
            <a:avLst>
              <a:gd name="adj" fmla="val 3464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5" name="Text 12"/>
          <p:cNvSpPr/>
          <p:nvPr/>
        </p:nvSpPr>
        <p:spPr>
          <a:xfrm>
            <a:off x="7648456" y="536459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Diversidad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48456" y="5845016"/>
            <a:ext cx="472178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Ofrecemos una amplia variedad de opciones para satisfacer diferentes necesidades y preferencias.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4" name="Text 1"/>
          <p:cNvSpPr/>
          <p:nvPr/>
        </p:nvSpPr>
        <p:spPr>
          <a:xfrm>
            <a:off x="2037993" y="139588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Proceso de producción y control de calidad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228975"/>
            <a:ext cx="3518059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0163" y="4450913"/>
            <a:ext cx="307371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Selección de ingredientes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260163" y="5278517"/>
            <a:ext cx="307371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Nos aseguramos de utilizar solo los mejores ingredientes naturales y de alta calidad.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3228975"/>
            <a:ext cx="351817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8222" y="4450913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Elaboración cuidadosa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8222" y="5278517"/>
            <a:ext cx="307383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Nuestros expertos siguen procesos de producción rigurosos para garantizar la excelencia.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3228975"/>
            <a:ext cx="3518178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4509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Inspección final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931331"/>
            <a:ext cx="307383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Realizamos múltiples controles de calidad para asegurar que cada producto cumpla con nuestros estándares.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4" name="Text 1"/>
          <p:cNvSpPr/>
          <p:nvPr/>
        </p:nvSpPr>
        <p:spPr>
          <a:xfrm>
            <a:off x="2037993" y="1909643"/>
            <a:ext cx="78587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Nuestro equipo y experiencia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048357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825954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Chefs expertos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306372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Nuestro equipo de chefs altamente capacitados crea recetas innovadoras y deliciosas.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048357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825954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Investigación y desarrollo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4653558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Nuestro departamento de I+D trabaja incansablemente para mejorar nuestros productos.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048357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825954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Control de calidad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4653558"/>
            <a:ext cx="238863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Un riguroso sistema de control de calidad garantiza la excelencia de cada producto.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048357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825954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Atención al cliente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4653558"/>
            <a:ext cx="238875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Nuestro equipo de soporte está siempre disponible para atender a nuestros clientes.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810"/>
            </a:avLst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6" name="Text 2"/>
          <p:cNvSpPr/>
          <p:nvPr/>
        </p:nvSpPr>
        <p:spPr>
          <a:xfrm>
            <a:off x="2037993" y="1266587"/>
            <a:ext cx="92844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Testimonios de clientes satisfechos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4802148"/>
            <a:ext cx="10554414" cy="27742"/>
          </a:xfrm>
          <a:prstGeom prst="rect">
            <a:avLst/>
          </a:prstGeom>
          <a:solidFill>
            <a:srgbClr val="D2AC47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8" name="Shape 4"/>
          <p:cNvSpPr/>
          <p:nvPr/>
        </p:nvSpPr>
        <p:spPr>
          <a:xfrm>
            <a:off x="4607183" y="4024610"/>
            <a:ext cx="27742" cy="777597"/>
          </a:xfrm>
          <a:prstGeom prst="rect">
            <a:avLst/>
          </a:prstGeom>
          <a:solidFill>
            <a:srgbClr val="D2AC47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9" name="Shape 5"/>
          <p:cNvSpPr/>
          <p:nvPr/>
        </p:nvSpPr>
        <p:spPr>
          <a:xfrm>
            <a:off x="4371142" y="455217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0" name="Text 6"/>
          <p:cNvSpPr/>
          <p:nvPr/>
        </p:nvSpPr>
        <p:spPr>
          <a:xfrm>
            <a:off x="4563547" y="4635520"/>
            <a:ext cx="11501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2956203" y="2988588"/>
            <a:ext cx="33297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"¡Simplemente delicioso!"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2260163" y="3469005"/>
            <a:ext cx="472178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- María, 32 años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301329" y="4802088"/>
            <a:ext cx="27742" cy="777597"/>
          </a:xfrm>
          <a:prstGeom prst="rect">
            <a:avLst/>
          </a:prstGeom>
          <a:solidFill>
            <a:srgbClr val="D2AC47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4" name="Shape 10"/>
          <p:cNvSpPr/>
          <p:nvPr/>
        </p:nvSpPr>
        <p:spPr>
          <a:xfrm>
            <a:off x="7065288" y="455217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5" name="Text 11"/>
          <p:cNvSpPr/>
          <p:nvPr/>
        </p:nvSpPr>
        <p:spPr>
          <a:xfrm>
            <a:off x="7213044" y="4635520"/>
            <a:ext cx="20431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4954310" y="5802035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"Realmente me ha ayudado a llevar una vida más saludable."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4954310" y="6629638"/>
            <a:ext cx="472178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- Juan, 45 años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9995475" y="4024610"/>
            <a:ext cx="27742" cy="777597"/>
          </a:xfrm>
          <a:prstGeom prst="rect">
            <a:avLst/>
          </a:prstGeom>
          <a:solidFill>
            <a:srgbClr val="D2AC47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9" name="Shape 15"/>
          <p:cNvSpPr/>
          <p:nvPr/>
        </p:nvSpPr>
        <p:spPr>
          <a:xfrm>
            <a:off x="9759434" y="455217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20" name="Text 16"/>
          <p:cNvSpPr/>
          <p:nvPr/>
        </p:nvSpPr>
        <p:spPr>
          <a:xfrm>
            <a:off x="9906000" y="4635520"/>
            <a:ext cx="20669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7648456" y="2294215"/>
            <a:ext cx="4721781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"Nunca pensé que podría disfrutar tanto de productos sin gluten ni azúcar."</a:t>
            </a:r>
            <a:endParaRPr lang="en-US" sz="2187" dirty="0"/>
          </a:p>
        </p:txBody>
      </p:sp>
      <p:sp>
        <p:nvSpPr>
          <p:cNvPr id="22" name="Text 18"/>
          <p:cNvSpPr/>
          <p:nvPr/>
        </p:nvSpPr>
        <p:spPr>
          <a:xfrm>
            <a:off x="7648456" y="3469005"/>
            <a:ext cx="472178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- Sofía, 27 años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4" name="Text 1"/>
          <p:cNvSpPr/>
          <p:nvPr/>
        </p:nvSpPr>
        <p:spPr>
          <a:xfrm>
            <a:off x="2037993" y="2315528"/>
            <a:ext cx="96078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AE8625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Cómo contactarnos y hacer pedidos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260163" y="3595092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Teléfono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541181" y="3595092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+1 (555) 123-4567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037993" y="4069199"/>
            <a:ext cx="10554414" cy="614958"/>
          </a:xfrm>
          <a:prstGeom prst="rect">
            <a:avLst/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8" name="Text 5"/>
          <p:cNvSpPr/>
          <p:nvPr/>
        </p:nvSpPr>
        <p:spPr>
          <a:xfrm>
            <a:off x="2260163" y="4210050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Correo electrónico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41181" y="4210050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u="sng" dirty="0">
                <a:solidFill>
                  <a:srgbClr val="D2AC47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info@singlutenniacinuzar.com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260163" y="4825008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Sitio web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541181" y="4825008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u="sng" dirty="0">
                <a:solidFill>
                  <a:srgbClr val="D2AC47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www.singlutenniacinuzar.com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037993" y="5299115"/>
            <a:ext cx="10554414" cy="614958"/>
          </a:xfrm>
          <a:prstGeom prst="rect">
            <a:avLst/>
          </a:prstGeom>
          <a:solidFill>
            <a:srgbClr val="2D3033"/>
          </a:solidFill>
          <a:ln/>
        </p:spPr>
        <p:txBody>
          <a:bodyPr/>
          <a:lstStyle/>
          <a:p>
            <a:endParaRPr lang="es-CR"/>
          </a:p>
        </p:txBody>
      </p:sp>
      <p:sp>
        <p:nvSpPr>
          <p:cNvPr id="13" name="Text 10"/>
          <p:cNvSpPr/>
          <p:nvPr/>
        </p:nvSpPr>
        <p:spPr>
          <a:xfrm>
            <a:off x="2260163" y="5439966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Redes sociales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541181" y="5439966"/>
            <a:ext cx="482905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u="sng" dirty="0">
                <a:solidFill>
                  <a:srgbClr val="D2AC47"/>
                </a:solidFill>
                <a:latin typeface="Raleway" pitchFamily="34" charset="0"/>
                <a:ea typeface="Raleway" pitchFamily="34" charset="-122"/>
                <a:cs typeface="Raleway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| Instagram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447</Words>
  <Application>Microsoft Office PowerPoint</Application>
  <PresentationFormat>Personalizado</PresentationFormat>
  <Paragraphs>74</Paragraphs>
  <Slides>8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Prata</vt:lpstr>
      <vt:lpstr>Raleway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Johanna Karolin Chavarria Cordero</cp:lastModifiedBy>
  <cp:revision>3</cp:revision>
  <dcterms:created xsi:type="dcterms:W3CDTF">2024-06-19T01:31:04Z</dcterms:created>
  <dcterms:modified xsi:type="dcterms:W3CDTF">2024-06-19T02:59:02Z</dcterms:modified>
</cp:coreProperties>
</file>