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6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B1973-F5BF-45EE-B883-5FC094992F40}" type="datetimeFigureOut">
              <a:rPr lang="es-CR" smtClean="0"/>
              <a:t>13/6/2024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34CCB-E5E2-4B93-8D6D-2A27CEABFED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261824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B1973-F5BF-45EE-B883-5FC094992F40}" type="datetimeFigureOut">
              <a:rPr lang="es-CR" smtClean="0"/>
              <a:t>13/6/2024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34CCB-E5E2-4B93-8D6D-2A27CEABFED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78826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B1973-F5BF-45EE-B883-5FC094992F40}" type="datetimeFigureOut">
              <a:rPr lang="es-CR" smtClean="0"/>
              <a:t>13/6/2024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34CCB-E5E2-4B93-8D6D-2A27CEABFEDF}" type="slidenum">
              <a:rPr lang="es-CR" smtClean="0"/>
              <a:t>‹Nº›</a:t>
            </a:fld>
            <a:endParaRPr lang="es-C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945241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B1973-F5BF-45EE-B883-5FC094992F40}" type="datetimeFigureOut">
              <a:rPr lang="es-CR" smtClean="0"/>
              <a:t>13/6/2024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34CCB-E5E2-4B93-8D6D-2A27CEABFED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4143786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B1973-F5BF-45EE-B883-5FC094992F40}" type="datetimeFigureOut">
              <a:rPr lang="es-CR" smtClean="0"/>
              <a:t>13/6/2024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34CCB-E5E2-4B93-8D6D-2A27CEABFEDF}" type="slidenum">
              <a:rPr lang="es-CR" smtClean="0"/>
              <a:t>‹Nº›</a:t>
            </a:fld>
            <a:endParaRPr lang="es-C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483723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B1973-F5BF-45EE-B883-5FC094992F40}" type="datetimeFigureOut">
              <a:rPr lang="es-CR" smtClean="0"/>
              <a:t>13/6/2024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34CCB-E5E2-4B93-8D6D-2A27CEABFED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1716068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B1973-F5BF-45EE-B883-5FC094992F40}" type="datetimeFigureOut">
              <a:rPr lang="es-CR" smtClean="0"/>
              <a:t>13/6/2024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34CCB-E5E2-4B93-8D6D-2A27CEABFED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9619313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B1973-F5BF-45EE-B883-5FC094992F40}" type="datetimeFigureOut">
              <a:rPr lang="es-CR" smtClean="0"/>
              <a:t>13/6/2024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34CCB-E5E2-4B93-8D6D-2A27CEABFED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693418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B1973-F5BF-45EE-B883-5FC094992F40}" type="datetimeFigureOut">
              <a:rPr lang="es-CR" smtClean="0"/>
              <a:t>13/6/2024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34CCB-E5E2-4B93-8D6D-2A27CEABFED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724839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B1973-F5BF-45EE-B883-5FC094992F40}" type="datetimeFigureOut">
              <a:rPr lang="es-CR" smtClean="0"/>
              <a:t>13/6/2024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34CCB-E5E2-4B93-8D6D-2A27CEABFED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620837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B1973-F5BF-45EE-B883-5FC094992F40}" type="datetimeFigureOut">
              <a:rPr lang="es-CR" smtClean="0"/>
              <a:t>13/6/2024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34CCB-E5E2-4B93-8D6D-2A27CEABFED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570257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B1973-F5BF-45EE-B883-5FC094992F40}" type="datetimeFigureOut">
              <a:rPr lang="es-CR" smtClean="0"/>
              <a:t>13/6/2024</a:t>
            </a:fld>
            <a:endParaRPr lang="es-C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34CCB-E5E2-4B93-8D6D-2A27CEABFED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439050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B1973-F5BF-45EE-B883-5FC094992F40}" type="datetimeFigureOut">
              <a:rPr lang="es-CR" smtClean="0"/>
              <a:t>13/6/2024</a:t>
            </a:fld>
            <a:endParaRPr lang="es-C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34CCB-E5E2-4B93-8D6D-2A27CEABFED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829050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B1973-F5BF-45EE-B883-5FC094992F40}" type="datetimeFigureOut">
              <a:rPr lang="es-CR" smtClean="0"/>
              <a:t>13/6/2024</a:t>
            </a:fld>
            <a:endParaRPr lang="es-C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34CCB-E5E2-4B93-8D6D-2A27CEABFED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16938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B1973-F5BF-45EE-B883-5FC094992F40}" type="datetimeFigureOut">
              <a:rPr lang="es-CR" smtClean="0"/>
              <a:t>13/6/2024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34CCB-E5E2-4B93-8D6D-2A27CEABFED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630205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B1973-F5BF-45EE-B883-5FC094992F40}" type="datetimeFigureOut">
              <a:rPr lang="es-CR" smtClean="0"/>
              <a:t>13/6/2024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34CCB-E5E2-4B93-8D6D-2A27CEABFED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824305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B1973-F5BF-45EE-B883-5FC094992F40}" type="datetimeFigureOut">
              <a:rPr lang="es-CR" smtClean="0"/>
              <a:t>13/6/2024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6F34CCB-E5E2-4B93-8D6D-2A27CEABFEDF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17784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0FCC0A-58F7-4CF3-86DC-EDCC0D5369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Jeferson Jiménez M</a:t>
            </a:r>
            <a:br>
              <a:rPr lang="es-MX" dirty="0"/>
            </a:br>
            <a:endParaRPr lang="es-C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01BFEAB-3134-4478-B7DC-2B1F4EAC25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En el proyecto final realice una pagina de tiktok para promocionar las diferentes actividades de mi proyecto, el link es el siguiente</a:t>
            </a:r>
          </a:p>
          <a:p>
            <a:r>
              <a:rPr lang="es-CR" dirty="0"/>
              <a:t>https://www.tiktok.com/@ecomercadocr</a:t>
            </a:r>
          </a:p>
        </p:txBody>
      </p:sp>
    </p:spTree>
    <p:extLst>
      <p:ext uri="{BB962C8B-B14F-4D97-AF65-F5344CB8AC3E}">
        <p14:creationId xmlns:p14="http://schemas.microsoft.com/office/powerpoint/2010/main" val="355577140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</TotalTime>
  <Words>36</Words>
  <Application>Microsoft Office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Faceta</vt:lpstr>
      <vt:lpstr>Jeferson Jiménez M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Jeferson Jiménez M </dc:title>
  <dc:creator>Jeff JM</dc:creator>
  <cp:lastModifiedBy>Jeff JM</cp:lastModifiedBy>
  <cp:revision>1</cp:revision>
  <dcterms:created xsi:type="dcterms:W3CDTF">2024-06-14T01:50:30Z</dcterms:created>
  <dcterms:modified xsi:type="dcterms:W3CDTF">2024-06-14T01:51:57Z</dcterms:modified>
</cp:coreProperties>
</file>