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7" r:id="rId8"/>
    <p:sldId id="266" r:id="rId9"/>
    <p:sldId id="262" r:id="rId10"/>
    <p:sldId id="268" r:id="rId11"/>
    <p:sldId id="269" r:id="rId12"/>
    <p:sldId id="263" r:id="rId13"/>
    <p:sldId id="264" r:id="rId14"/>
    <p:sldId id="265" r:id="rId15"/>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78F464-B197-72A9-A8EA-15BC1AB64B4B}" v="842" dt="2024-07-28T22:49:14.178"/>
    <p1510:client id="{9642121D-DC27-9BB6-5F99-5D33D997F1C1}" v="755" dt="2024-07-29T01:48:18.74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DELING EDIXA SEQUEIRA VEGA" userId="S::155825187733@est.mep.go.cr::d1f9612e-cf02-41fb-9c77-fb5dce05d5e8" providerId="AD" clId="Web-{85F6A1CB-7D90-86AC-25FE-C1B7ECE2D744}"/>
    <pc:docChg chg="modSld">
      <pc:chgData name="MADDELING EDIXA SEQUEIRA VEGA" userId="S::155825187733@est.mep.go.cr::d1f9612e-cf02-41fb-9c77-fb5dce05d5e8" providerId="AD" clId="Web-{85F6A1CB-7D90-86AC-25FE-C1B7ECE2D744}" dt="2024-07-26T04:10:08.850" v="553"/>
      <pc:docMkLst>
        <pc:docMk/>
      </pc:docMkLst>
      <pc:sldChg chg="addSp delSp modSp mod setBg">
        <pc:chgData name="MADDELING EDIXA SEQUEIRA VEGA" userId="S::155825187733@est.mep.go.cr::d1f9612e-cf02-41fb-9c77-fb5dce05d5e8" providerId="AD" clId="Web-{85F6A1CB-7D90-86AC-25FE-C1B7ECE2D744}" dt="2024-07-26T04:10:08.850" v="553"/>
        <pc:sldMkLst>
          <pc:docMk/>
          <pc:sldMk cId="3835606495" sldId="263"/>
        </pc:sldMkLst>
        <pc:spChg chg="mod ord">
          <ac:chgData name="MADDELING EDIXA SEQUEIRA VEGA" userId="S::155825187733@est.mep.go.cr::d1f9612e-cf02-41fb-9c77-fb5dce05d5e8" providerId="AD" clId="Web-{85F6A1CB-7D90-86AC-25FE-C1B7ECE2D744}" dt="2024-07-26T04:10:08.850" v="553"/>
          <ac:spMkLst>
            <pc:docMk/>
            <pc:sldMk cId="3835606495" sldId="263"/>
            <ac:spMk id="2" creationId="{EF5F1621-90B4-BE1D-26A4-B71AE2B5369F}"/>
          </ac:spMkLst>
        </pc:spChg>
        <pc:spChg chg="mod ord">
          <ac:chgData name="MADDELING EDIXA SEQUEIRA VEGA" userId="S::155825187733@est.mep.go.cr::d1f9612e-cf02-41fb-9c77-fb5dce05d5e8" providerId="AD" clId="Web-{85F6A1CB-7D90-86AC-25FE-C1B7ECE2D744}" dt="2024-07-26T04:10:08.850" v="553"/>
          <ac:spMkLst>
            <pc:docMk/>
            <pc:sldMk cId="3835606495" sldId="263"/>
            <ac:spMk id="3" creationId="{8AFCD4C5-0C9E-89AF-D730-C9A7740DD957}"/>
          </ac:spMkLst>
        </pc:spChg>
        <pc:spChg chg="add del">
          <ac:chgData name="MADDELING EDIXA SEQUEIRA VEGA" userId="S::155825187733@est.mep.go.cr::d1f9612e-cf02-41fb-9c77-fb5dce05d5e8" providerId="AD" clId="Web-{85F6A1CB-7D90-86AC-25FE-C1B7ECE2D744}" dt="2024-07-26T04:07:21.595" v="541"/>
          <ac:spMkLst>
            <pc:docMk/>
            <pc:sldMk cId="3835606495" sldId="263"/>
            <ac:spMk id="12" creationId="{5D7F64A8-D625-4F61-A290-B499BB62ACFF}"/>
          </ac:spMkLst>
        </pc:spChg>
        <pc:spChg chg="add del">
          <ac:chgData name="MADDELING EDIXA SEQUEIRA VEGA" userId="S::155825187733@est.mep.go.cr::d1f9612e-cf02-41fb-9c77-fb5dce05d5e8" providerId="AD" clId="Web-{85F6A1CB-7D90-86AC-25FE-C1B7ECE2D744}" dt="2024-07-26T04:07:21.579" v="540"/>
          <ac:spMkLst>
            <pc:docMk/>
            <pc:sldMk cId="3835606495" sldId="263"/>
            <ac:spMk id="17" creationId="{12609869-9E80-471B-A487-A53288E0E791}"/>
          </ac:spMkLst>
        </pc:spChg>
        <pc:spChg chg="add del">
          <ac:chgData name="MADDELING EDIXA SEQUEIRA VEGA" userId="S::155825187733@est.mep.go.cr::d1f9612e-cf02-41fb-9c77-fb5dce05d5e8" providerId="AD" clId="Web-{85F6A1CB-7D90-86AC-25FE-C1B7ECE2D744}" dt="2024-07-26T04:07:21.579" v="540"/>
          <ac:spMkLst>
            <pc:docMk/>
            <pc:sldMk cId="3835606495" sldId="263"/>
            <ac:spMk id="19" creationId="{7004738A-9D34-43E8-97D2-CA0EED4F8BE0}"/>
          </ac:spMkLst>
        </pc:spChg>
        <pc:spChg chg="add del">
          <ac:chgData name="MADDELING EDIXA SEQUEIRA VEGA" userId="S::155825187733@est.mep.go.cr::d1f9612e-cf02-41fb-9c77-fb5dce05d5e8" providerId="AD" clId="Web-{85F6A1CB-7D90-86AC-25FE-C1B7ECE2D744}" dt="2024-07-26T04:07:21.579" v="540"/>
          <ac:spMkLst>
            <pc:docMk/>
            <pc:sldMk cId="3835606495" sldId="263"/>
            <ac:spMk id="21" creationId="{B8B8D07F-F13E-443E-BA68-2D26672D76B9}"/>
          </ac:spMkLst>
        </pc:spChg>
        <pc:spChg chg="add del">
          <ac:chgData name="MADDELING EDIXA SEQUEIRA VEGA" userId="S::155825187733@est.mep.go.cr::d1f9612e-cf02-41fb-9c77-fb5dce05d5e8" providerId="AD" clId="Web-{85F6A1CB-7D90-86AC-25FE-C1B7ECE2D744}" dt="2024-07-26T04:07:21.579" v="540"/>
          <ac:spMkLst>
            <pc:docMk/>
            <pc:sldMk cId="3835606495" sldId="263"/>
            <ac:spMk id="23" creationId="{2813A4FA-24A5-41ED-A534-3807D1B2F344}"/>
          </ac:spMkLst>
        </pc:spChg>
        <pc:spChg chg="add del">
          <ac:chgData name="MADDELING EDIXA SEQUEIRA VEGA" userId="S::155825187733@est.mep.go.cr::d1f9612e-cf02-41fb-9c77-fb5dce05d5e8" providerId="AD" clId="Web-{85F6A1CB-7D90-86AC-25FE-C1B7ECE2D744}" dt="2024-07-26T04:07:21.579" v="540"/>
          <ac:spMkLst>
            <pc:docMk/>
            <pc:sldMk cId="3835606495" sldId="263"/>
            <ac:spMk id="25" creationId="{C3944F27-CA70-4E84-A51A-E6BF89558979}"/>
          </ac:spMkLst>
        </pc:spChg>
        <pc:spChg chg="add del">
          <ac:chgData name="MADDELING EDIXA SEQUEIRA VEGA" userId="S::155825187733@est.mep.go.cr::d1f9612e-cf02-41fb-9c77-fb5dce05d5e8" providerId="AD" clId="Web-{85F6A1CB-7D90-86AC-25FE-C1B7ECE2D744}" dt="2024-07-26T04:09:28.052" v="551"/>
          <ac:spMkLst>
            <pc:docMk/>
            <pc:sldMk cId="3835606495" sldId="263"/>
            <ac:spMk id="27" creationId="{8D71EDA1-87BF-4D5D-AB79-F346FD19278A}"/>
          </ac:spMkLst>
        </pc:spChg>
        <pc:spChg chg="add del">
          <ac:chgData name="MADDELING EDIXA SEQUEIRA VEGA" userId="S::155825187733@est.mep.go.cr::d1f9612e-cf02-41fb-9c77-fb5dce05d5e8" providerId="AD" clId="Web-{85F6A1CB-7D90-86AC-25FE-C1B7ECE2D744}" dt="2024-07-26T04:09:28.052" v="551"/>
          <ac:spMkLst>
            <pc:docMk/>
            <pc:sldMk cId="3835606495" sldId="263"/>
            <ac:spMk id="28" creationId="{C4285719-470E-454C-AF62-8323075F1F5B}"/>
          </ac:spMkLst>
        </pc:spChg>
        <pc:spChg chg="add del">
          <ac:chgData name="MADDELING EDIXA SEQUEIRA VEGA" userId="S::155825187733@est.mep.go.cr::d1f9612e-cf02-41fb-9c77-fb5dce05d5e8" providerId="AD" clId="Web-{85F6A1CB-7D90-86AC-25FE-C1B7ECE2D744}" dt="2024-07-26T04:09:28.052" v="551"/>
          <ac:spMkLst>
            <pc:docMk/>
            <pc:sldMk cId="3835606495" sldId="263"/>
            <ac:spMk id="29" creationId="{CD9FE4EF-C4D8-49A0-B2FF-81D8DB7D8A24}"/>
          </ac:spMkLst>
        </pc:spChg>
        <pc:spChg chg="add del">
          <ac:chgData name="MADDELING EDIXA SEQUEIRA VEGA" userId="S::155825187733@est.mep.go.cr::d1f9612e-cf02-41fb-9c77-fb5dce05d5e8" providerId="AD" clId="Web-{85F6A1CB-7D90-86AC-25FE-C1B7ECE2D744}" dt="2024-07-26T04:09:28.052" v="551"/>
          <ac:spMkLst>
            <pc:docMk/>
            <pc:sldMk cId="3835606495" sldId="263"/>
            <ac:spMk id="30" creationId="{4300840D-0A0B-4512-BACA-B439D5B9C57C}"/>
          </ac:spMkLst>
        </pc:spChg>
        <pc:spChg chg="add del">
          <ac:chgData name="MADDELING EDIXA SEQUEIRA VEGA" userId="S::155825187733@est.mep.go.cr::d1f9612e-cf02-41fb-9c77-fb5dce05d5e8" providerId="AD" clId="Web-{85F6A1CB-7D90-86AC-25FE-C1B7ECE2D744}" dt="2024-07-26T04:09:28.052" v="551"/>
          <ac:spMkLst>
            <pc:docMk/>
            <pc:sldMk cId="3835606495" sldId="263"/>
            <ac:spMk id="31" creationId="{D2B78728-A580-49A7-84F9-6EF6F583ADE0}"/>
          </ac:spMkLst>
        </pc:spChg>
        <pc:spChg chg="add del">
          <ac:chgData name="MADDELING EDIXA SEQUEIRA VEGA" userId="S::155825187733@est.mep.go.cr::d1f9612e-cf02-41fb-9c77-fb5dce05d5e8" providerId="AD" clId="Web-{85F6A1CB-7D90-86AC-25FE-C1B7ECE2D744}" dt="2024-07-26T04:09:28.052" v="551"/>
          <ac:spMkLst>
            <pc:docMk/>
            <pc:sldMk cId="3835606495" sldId="263"/>
            <ac:spMk id="32" creationId="{38FAA1A1-D861-433F-88FA-1E9D6FD31D11}"/>
          </ac:spMkLst>
        </pc:spChg>
        <pc:spChg chg="add del">
          <ac:chgData name="MADDELING EDIXA SEQUEIRA VEGA" userId="S::155825187733@est.mep.go.cr::d1f9612e-cf02-41fb-9c77-fb5dce05d5e8" providerId="AD" clId="Web-{85F6A1CB-7D90-86AC-25FE-C1B7ECE2D744}" dt="2024-07-26T04:09:09.051" v="548"/>
          <ac:spMkLst>
            <pc:docMk/>
            <pc:sldMk cId="3835606495" sldId="263"/>
            <ac:spMk id="37" creationId="{1B15ED52-F352-441B-82BF-E0EA34836D08}"/>
          </ac:spMkLst>
        </pc:spChg>
        <pc:spChg chg="add del">
          <ac:chgData name="MADDELING EDIXA SEQUEIRA VEGA" userId="S::155825187733@est.mep.go.cr::d1f9612e-cf02-41fb-9c77-fb5dce05d5e8" providerId="AD" clId="Web-{85F6A1CB-7D90-86AC-25FE-C1B7ECE2D744}" dt="2024-07-26T04:08:39.691" v="544"/>
          <ac:spMkLst>
            <pc:docMk/>
            <pc:sldMk cId="3835606495" sldId="263"/>
            <ac:spMk id="38" creationId="{F944E337-3E5D-4A1F-A5A1-2057F25B8A7B}"/>
          </ac:spMkLst>
        </pc:spChg>
        <pc:spChg chg="add del">
          <ac:chgData name="MADDELING EDIXA SEQUEIRA VEGA" userId="S::155825187733@est.mep.go.cr::d1f9612e-cf02-41fb-9c77-fb5dce05d5e8" providerId="AD" clId="Web-{85F6A1CB-7D90-86AC-25FE-C1B7ECE2D744}" dt="2024-07-26T04:09:09.051" v="548"/>
          <ac:spMkLst>
            <pc:docMk/>
            <pc:sldMk cId="3835606495" sldId="263"/>
            <ac:spMk id="39" creationId="{3B2E3793-BFE6-45A2-9B7B-E18844431C99}"/>
          </ac:spMkLst>
        </pc:spChg>
        <pc:spChg chg="add del">
          <ac:chgData name="MADDELING EDIXA SEQUEIRA VEGA" userId="S::155825187733@est.mep.go.cr::d1f9612e-cf02-41fb-9c77-fb5dce05d5e8" providerId="AD" clId="Web-{85F6A1CB-7D90-86AC-25FE-C1B7ECE2D744}" dt="2024-07-26T04:08:39.691" v="544"/>
          <ac:spMkLst>
            <pc:docMk/>
            <pc:sldMk cId="3835606495" sldId="263"/>
            <ac:spMk id="40" creationId="{4DA50D69-7CF7-4844-B844-A2B821C77F24}"/>
          </ac:spMkLst>
        </pc:spChg>
        <pc:spChg chg="add del">
          <ac:chgData name="MADDELING EDIXA SEQUEIRA VEGA" userId="S::155825187733@est.mep.go.cr::d1f9612e-cf02-41fb-9c77-fb5dce05d5e8" providerId="AD" clId="Web-{85F6A1CB-7D90-86AC-25FE-C1B7ECE2D744}" dt="2024-07-26T04:09:09.051" v="548"/>
          <ac:spMkLst>
            <pc:docMk/>
            <pc:sldMk cId="3835606495" sldId="263"/>
            <ac:spMk id="41" creationId="{BC4C4868-CB8F-4AF9-9CDB-8108F2C19B67}"/>
          </ac:spMkLst>
        </pc:spChg>
        <pc:spChg chg="add del">
          <ac:chgData name="MADDELING EDIXA SEQUEIRA VEGA" userId="S::155825187733@est.mep.go.cr::d1f9612e-cf02-41fb-9c77-fb5dce05d5e8" providerId="AD" clId="Web-{85F6A1CB-7D90-86AC-25FE-C1B7ECE2D744}" dt="2024-07-26T04:08:56.098" v="546"/>
          <ac:spMkLst>
            <pc:docMk/>
            <pc:sldMk cId="3835606495" sldId="263"/>
            <ac:spMk id="42" creationId="{3ECBE1F1-D69B-4AFA-ABD5-8E41720EF6DE}"/>
          </ac:spMkLst>
        </pc:spChg>
        <pc:spChg chg="add del">
          <ac:chgData name="MADDELING EDIXA SEQUEIRA VEGA" userId="S::155825187733@est.mep.go.cr::d1f9612e-cf02-41fb-9c77-fb5dce05d5e8" providerId="AD" clId="Web-{85F6A1CB-7D90-86AC-25FE-C1B7ECE2D744}" dt="2024-07-26T04:08:56.098" v="546"/>
          <ac:spMkLst>
            <pc:docMk/>
            <pc:sldMk cId="3835606495" sldId="263"/>
            <ac:spMk id="44" creationId="{603A6265-E10C-4B85-9C20-E75FCAF9CC63}"/>
          </ac:spMkLst>
        </pc:spChg>
        <pc:spChg chg="add del">
          <ac:chgData name="MADDELING EDIXA SEQUEIRA VEGA" userId="S::155825187733@est.mep.go.cr::d1f9612e-cf02-41fb-9c77-fb5dce05d5e8" providerId="AD" clId="Web-{85F6A1CB-7D90-86AC-25FE-C1B7ECE2D744}" dt="2024-07-26T04:09:09.051" v="548"/>
          <ac:spMkLst>
            <pc:docMk/>
            <pc:sldMk cId="3835606495" sldId="263"/>
            <ac:spMk id="45" creationId="{53E5B1A8-3AC9-4BD1-9BBC-78CA94F2D1BA}"/>
          </ac:spMkLst>
        </pc:spChg>
        <pc:spChg chg="add del">
          <ac:chgData name="MADDELING EDIXA SEQUEIRA VEGA" userId="S::155825187733@est.mep.go.cr::d1f9612e-cf02-41fb-9c77-fb5dce05d5e8" providerId="AD" clId="Web-{85F6A1CB-7D90-86AC-25FE-C1B7ECE2D744}" dt="2024-07-26T04:09:09.051" v="548"/>
          <ac:spMkLst>
            <pc:docMk/>
            <pc:sldMk cId="3835606495" sldId="263"/>
            <ac:spMk id="46" creationId="{375E0459-6403-40CD-989D-56A4407CA12E}"/>
          </ac:spMkLst>
        </pc:spChg>
        <pc:spChg chg="add del">
          <ac:chgData name="MADDELING EDIXA SEQUEIRA VEGA" userId="S::155825187733@est.mep.go.cr::d1f9612e-cf02-41fb-9c77-fb5dce05d5e8" providerId="AD" clId="Web-{85F6A1CB-7D90-86AC-25FE-C1B7ECE2D744}" dt="2024-07-26T04:09:28.036" v="550"/>
          <ac:spMkLst>
            <pc:docMk/>
            <pc:sldMk cId="3835606495" sldId="263"/>
            <ac:spMk id="48" creationId="{979E27D9-03C7-44E2-9FF8-15D0C8506AF7}"/>
          </ac:spMkLst>
        </pc:spChg>
        <pc:spChg chg="add del">
          <ac:chgData name="MADDELING EDIXA SEQUEIRA VEGA" userId="S::155825187733@est.mep.go.cr::d1f9612e-cf02-41fb-9c77-fb5dce05d5e8" providerId="AD" clId="Web-{85F6A1CB-7D90-86AC-25FE-C1B7ECE2D744}" dt="2024-07-26T04:09:28.036" v="550"/>
          <ac:spMkLst>
            <pc:docMk/>
            <pc:sldMk cId="3835606495" sldId="263"/>
            <ac:spMk id="49" creationId="{EEBF1590-3B36-48EE-A89D-3B6F3CB256AB}"/>
          </ac:spMkLst>
        </pc:spChg>
        <pc:spChg chg="add del">
          <ac:chgData name="MADDELING EDIXA SEQUEIRA VEGA" userId="S::155825187733@est.mep.go.cr::d1f9612e-cf02-41fb-9c77-fb5dce05d5e8" providerId="AD" clId="Web-{85F6A1CB-7D90-86AC-25FE-C1B7ECE2D744}" dt="2024-07-26T04:09:28.036" v="550"/>
          <ac:spMkLst>
            <pc:docMk/>
            <pc:sldMk cId="3835606495" sldId="263"/>
            <ac:spMk id="50" creationId="{AC8F6C8C-AB5A-4548-942D-E3FD40ACBC49}"/>
          </ac:spMkLst>
        </pc:spChg>
        <pc:spChg chg="add del">
          <ac:chgData name="MADDELING EDIXA SEQUEIRA VEGA" userId="S::155825187733@est.mep.go.cr::d1f9612e-cf02-41fb-9c77-fb5dce05d5e8" providerId="AD" clId="Web-{85F6A1CB-7D90-86AC-25FE-C1B7ECE2D744}" dt="2024-07-26T04:10:08.850" v="553"/>
          <ac:spMkLst>
            <pc:docMk/>
            <pc:sldMk cId="3835606495" sldId="263"/>
            <ac:spMk id="52" creationId="{004A8AE1-9605-41DC-920F-A4B8E8F2391D}"/>
          </ac:spMkLst>
        </pc:spChg>
        <pc:spChg chg="add del">
          <ac:chgData name="MADDELING EDIXA SEQUEIRA VEGA" userId="S::155825187733@est.mep.go.cr::d1f9612e-cf02-41fb-9c77-fb5dce05d5e8" providerId="AD" clId="Web-{85F6A1CB-7D90-86AC-25FE-C1B7ECE2D744}" dt="2024-07-26T04:10:08.850" v="553"/>
          <ac:spMkLst>
            <pc:docMk/>
            <pc:sldMk cId="3835606495" sldId="263"/>
            <ac:spMk id="53" creationId="{5B7778FC-632E-4DCA-A7CB-0D7731CCF970}"/>
          </ac:spMkLst>
        </pc:spChg>
        <pc:spChg chg="add del mod">
          <ac:chgData name="MADDELING EDIXA SEQUEIRA VEGA" userId="S::155825187733@est.mep.go.cr::d1f9612e-cf02-41fb-9c77-fb5dce05d5e8" providerId="AD" clId="Web-{85F6A1CB-7D90-86AC-25FE-C1B7ECE2D744}" dt="2024-07-26T04:10:08.850" v="553"/>
          <ac:spMkLst>
            <pc:docMk/>
            <pc:sldMk cId="3835606495" sldId="263"/>
            <ac:spMk id="54" creationId="{B10BB131-AC8E-4A8E-A5D1-36260F720C3B}"/>
          </ac:spMkLst>
        </pc:spChg>
        <pc:spChg chg="add del">
          <ac:chgData name="MADDELING EDIXA SEQUEIRA VEGA" userId="S::155825187733@est.mep.go.cr::d1f9612e-cf02-41fb-9c77-fb5dce05d5e8" providerId="AD" clId="Web-{85F6A1CB-7D90-86AC-25FE-C1B7ECE2D744}" dt="2024-07-26T04:10:08.850" v="553"/>
          <ac:spMkLst>
            <pc:docMk/>
            <pc:sldMk cId="3835606495" sldId="263"/>
            <ac:spMk id="55" creationId="{FA23A907-97FB-4A8F-880A-DD77401C4296}"/>
          </ac:spMkLst>
        </pc:spChg>
        <pc:spChg chg="add">
          <ac:chgData name="MADDELING EDIXA SEQUEIRA VEGA" userId="S::155825187733@est.mep.go.cr::d1f9612e-cf02-41fb-9c77-fb5dce05d5e8" providerId="AD" clId="Web-{85F6A1CB-7D90-86AC-25FE-C1B7ECE2D744}" dt="2024-07-26T04:10:08.850" v="553"/>
          <ac:spMkLst>
            <pc:docMk/>
            <pc:sldMk cId="3835606495" sldId="263"/>
            <ac:spMk id="60" creationId="{09588DA8-065E-4F6F-8EFD-43104AB2E0CF}"/>
          </ac:spMkLst>
        </pc:spChg>
        <pc:spChg chg="add">
          <ac:chgData name="MADDELING EDIXA SEQUEIRA VEGA" userId="S::155825187733@est.mep.go.cr::d1f9612e-cf02-41fb-9c77-fb5dce05d5e8" providerId="AD" clId="Web-{85F6A1CB-7D90-86AC-25FE-C1B7ECE2D744}" dt="2024-07-26T04:10:08.850" v="553"/>
          <ac:spMkLst>
            <pc:docMk/>
            <pc:sldMk cId="3835606495" sldId="263"/>
            <ac:spMk id="62" creationId="{C4285719-470E-454C-AF62-8323075F1F5B}"/>
          </ac:spMkLst>
        </pc:spChg>
        <pc:spChg chg="add">
          <ac:chgData name="MADDELING EDIXA SEQUEIRA VEGA" userId="S::155825187733@est.mep.go.cr::d1f9612e-cf02-41fb-9c77-fb5dce05d5e8" providerId="AD" clId="Web-{85F6A1CB-7D90-86AC-25FE-C1B7ECE2D744}" dt="2024-07-26T04:10:08.850" v="553"/>
          <ac:spMkLst>
            <pc:docMk/>
            <pc:sldMk cId="3835606495" sldId="263"/>
            <ac:spMk id="64" creationId="{CD9FE4EF-C4D8-49A0-B2FF-81D8DB7D8A24}"/>
          </ac:spMkLst>
        </pc:spChg>
        <pc:spChg chg="add">
          <ac:chgData name="MADDELING EDIXA SEQUEIRA VEGA" userId="S::155825187733@est.mep.go.cr::d1f9612e-cf02-41fb-9c77-fb5dce05d5e8" providerId="AD" clId="Web-{85F6A1CB-7D90-86AC-25FE-C1B7ECE2D744}" dt="2024-07-26T04:10:08.850" v="553"/>
          <ac:spMkLst>
            <pc:docMk/>
            <pc:sldMk cId="3835606495" sldId="263"/>
            <ac:spMk id="66" creationId="{4300840D-0A0B-4512-BACA-B439D5B9C57C}"/>
          </ac:spMkLst>
        </pc:spChg>
        <pc:spChg chg="add">
          <ac:chgData name="MADDELING EDIXA SEQUEIRA VEGA" userId="S::155825187733@est.mep.go.cr::d1f9612e-cf02-41fb-9c77-fb5dce05d5e8" providerId="AD" clId="Web-{85F6A1CB-7D90-86AC-25FE-C1B7ECE2D744}" dt="2024-07-26T04:10:08.850" v="553"/>
          <ac:spMkLst>
            <pc:docMk/>
            <pc:sldMk cId="3835606495" sldId="263"/>
            <ac:spMk id="68" creationId="{D2B78728-A580-49A7-84F9-6EF6F583ADE0}"/>
          </ac:spMkLst>
        </pc:spChg>
        <pc:spChg chg="add">
          <ac:chgData name="MADDELING EDIXA SEQUEIRA VEGA" userId="S::155825187733@est.mep.go.cr::d1f9612e-cf02-41fb-9c77-fb5dce05d5e8" providerId="AD" clId="Web-{85F6A1CB-7D90-86AC-25FE-C1B7ECE2D744}" dt="2024-07-26T04:10:08.850" v="553"/>
          <ac:spMkLst>
            <pc:docMk/>
            <pc:sldMk cId="3835606495" sldId="263"/>
            <ac:spMk id="70" creationId="{38FAA1A1-D861-433F-88FA-1E9D6FD31D11}"/>
          </ac:spMkLst>
        </pc:spChg>
        <pc:spChg chg="add">
          <ac:chgData name="MADDELING EDIXA SEQUEIRA VEGA" userId="S::155825187733@est.mep.go.cr::d1f9612e-cf02-41fb-9c77-fb5dce05d5e8" providerId="AD" clId="Web-{85F6A1CB-7D90-86AC-25FE-C1B7ECE2D744}" dt="2024-07-26T04:10:08.850" v="553"/>
          <ac:spMkLst>
            <pc:docMk/>
            <pc:sldMk cId="3835606495" sldId="263"/>
            <ac:spMk id="72" creationId="{8D71EDA1-87BF-4D5D-AB79-F346FD19278A}"/>
          </ac:spMkLst>
        </pc:spChg>
        <pc:picChg chg="add del mod ord">
          <ac:chgData name="MADDELING EDIXA SEQUEIRA VEGA" userId="S::155825187733@est.mep.go.cr::d1f9612e-cf02-41fb-9c77-fb5dce05d5e8" providerId="AD" clId="Web-{85F6A1CB-7D90-86AC-25FE-C1B7ECE2D744}" dt="2024-07-26T04:08:16.846" v="542"/>
          <ac:picMkLst>
            <pc:docMk/>
            <pc:sldMk cId="3835606495" sldId="263"/>
            <ac:picMk id="7" creationId="{2685D498-36CC-3086-E10D-EFCD30246539}"/>
          </ac:picMkLst>
        </pc:picChg>
        <pc:picChg chg="add del">
          <ac:chgData name="MADDELING EDIXA SEQUEIRA VEGA" userId="S::155825187733@est.mep.go.cr::d1f9612e-cf02-41fb-9c77-fb5dce05d5e8" providerId="AD" clId="Web-{85F6A1CB-7D90-86AC-25FE-C1B7ECE2D744}" dt="2024-07-26T04:07:21.595" v="541"/>
          <ac:picMkLst>
            <pc:docMk/>
            <pc:sldMk cId="3835606495" sldId="263"/>
            <ac:picMk id="9" creationId="{7D844CEE-CE90-4190-8435-BEF72ABF9A76}"/>
          </ac:picMkLst>
        </pc:picChg>
        <pc:picChg chg="add del">
          <ac:chgData name="MADDELING EDIXA SEQUEIRA VEGA" userId="S::155825187733@est.mep.go.cr::d1f9612e-cf02-41fb-9c77-fb5dce05d5e8" providerId="AD" clId="Web-{85F6A1CB-7D90-86AC-25FE-C1B7ECE2D744}" dt="2024-07-26T04:08:39.691" v="544"/>
          <ac:picMkLst>
            <pc:docMk/>
            <pc:sldMk cId="3835606495" sldId="263"/>
            <ac:picMk id="34" creationId="{6A43F5CC-211A-3DFB-9ED9-53664C4ADB54}"/>
          </ac:picMkLst>
        </pc:picChg>
        <pc:picChg chg="add del">
          <ac:chgData name="MADDELING EDIXA SEQUEIRA VEGA" userId="S::155825187733@est.mep.go.cr::d1f9612e-cf02-41fb-9c77-fb5dce05d5e8" providerId="AD" clId="Web-{85F6A1CB-7D90-86AC-25FE-C1B7ECE2D744}" dt="2024-07-26T04:08:56.098" v="546"/>
          <ac:picMkLst>
            <pc:docMk/>
            <pc:sldMk cId="3835606495" sldId="263"/>
            <ac:picMk id="43" creationId="{D414DA74-933A-BCF7-7B40-053F96BD779E}"/>
          </ac:picMkLst>
        </pc:picChg>
      </pc:sldChg>
      <pc:sldChg chg="addSp delSp modSp">
        <pc:chgData name="MADDELING EDIXA SEQUEIRA VEGA" userId="S::155825187733@est.mep.go.cr::d1f9612e-cf02-41fb-9c77-fb5dce05d5e8" providerId="AD" clId="Web-{85F6A1CB-7D90-86AC-25FE-C1B7ECE2D744}" dt="2024-07-26T03:09:37.088" v="206"/>
        <pc:sldMkLst>
          <pc:docMk/>
          <pc:sldMk cId="3373702763" sldId="269"/>
        </pc:sldMkLst>
        <pc:spChg chg="mod ord">
          <ac:chgData name="MADDELING EDIXA SEQUEIRA VEGA" userId="S::155825187733@est.mep.go.cr::d1f9612e-cf02-41fb-9c77-fb5dce05d5e8" providerId="AD" clId="Web-{85F6A1CB-7D90-86AC-25FE-C1B7ECE2D744}" dt="2024-07-26T03:06:58.927" v="205"/>
          <ac:spMkLst>
            <pc:docMk/>
            <pc:sldMk cId="3373702763" sldId="269"/>
            <ac:spMk id="2" creationId="{AE9AF88C-0DD4-1350-53E6-9EC1E1F58532}"/>
          </ac:spMkLst>
        </pc:spChg>
        <pc:spChg chg="add mod">
          <ac:chgData name="MADDELING EDIXA SEQUEIRA VEGA" userId="S::155825187733@est.mep.go.cr::d1f9612e-cf02-41fb-9c77-fb5dce05d5e8" providerId="AD" clId="Web-{85F6A1CB-7D90-86AC-25FE-C1B7ECE2D744}" dt="2024-07-26T03:06:58.927" v="205"/>
          <ac:spMkLst>
            <pc:docMk/>
            <pc:sldMk cId="3373702763" sldId="269"/>
            <ac:spMk id="3" creationId="{83601F9D-31E0-914D-38C4-24EDBA847AAF}"/>
          </ac:spMkLst>
        </pc:spChg>
        <pc:spChg chg="add del">
          <ac:chgData name="MADDELING EDIXA SEQUEIRA VEGA" userId="S::155825187733@est.mep.go.cr::d1f9612e-cf02-41fb-9c77-fb5dce05d5e8" providerId="AD" clId="Web-{85F6A1CB-7D90-86AC-25FE-C1B7ECE2D744}" dt="2024-07-26T03:06:58.927" v="205"/>
          <ac:spMkLst>
            <pc:docMk/>
            <pc:sldMk cId="3373702763" sldId="269"/>
            <ac:spMk id="19" creationId="{0CCC4BA0-1298-4DBD-86F1-B51D8C9D3437}"/>
          </ac:spMkLst>
        </pc:spChg>
        <pc:spChg chg="del mod">
          <ac:chgData name="MADDELING EDIXA SEQUEIRA VEGA" userId="S::155825187733@est.mep.go.cr::d1f9612e-cf02-41fb-9c77-fb5dce05d5e8" providerId="AD" clId="Web-{85F6A1CB-7D90-86AC-25FE-C1B7ECE2D744}" dt="2024-07-26T02:44:48.363" v="35"/>
          <ac:spMkLst>
            <pc:docMk/>
            <pc:sldMk cId="3373702763" sldId="269"/>
            <ac:spMk id="20" creationId="{CDE6465C-1E8D-AE56-219D-72374619151D}"/>
          </ac:spMkLst>
        </pc:spChg>
        <pc:spChg chg="add del">
          <ac:chgData name="MADDELING EDIXA SEQUEIRA VEGA" userId="S::155825187733@est.mep.go.cr::d1f9612e-cf02-41fb-9c77-fb5dce05d5e8" providerId="AD" clId="Web-{85F6A1CB-7D90-86AC-25FE-C1B7ECE2D744}" dt="2024-07-26T03:06:58.927" v="205"/>
          <ac:spMkLst>
            <pc:docMk/>
            <pc:sldMk cId="3373702763" sldId="269"/>
            <ac:spMk id="21" creationId="{EEBF1590-3B36-48EE-A89D-3B6F3CB256AB}"/>
          </ac:spMkLst>
        </pc:spChg>
        <pc:spChg chg="add del">
          <ac:chgData name="MADDELING EDIXA SEQUEIRA VEGA" userId="S::155825187733@est.mep.go.cr::d1f9612e-cf02-41fb-9c77-fb5dce05d5e8" providerId="AD" clId="Web-{85F6A1CB-7D90-86AC-25FE-C1B7ECE2D744}" dt="2024-07-26T03:06:58.927" v="205"/>
          <ac:spMkLst>
            <pc:docMk/>
            <pc:sldMk cId="3373702763" sldId="269"/>
            <ac:spMk id="22" creationId="{AC8F6C8C-AB5A-4548-942D-E3FD40ACBC49}"/>
          </ac:spMkLst>
        </pc:spChg>
        <pc:spChg chg="add del">
          <ac:chgData name="MADDELING EDIXA SEQUEIRA VEGA" userId="S::155825187733@est.mep.go.cr::d1f9612e-cf02-41fb-9c77-fb5dce05d5e8" providerId="AD" clId="Web-{85F6A1CB-7D90-86AC-25FE-C1B7ECE2D744}" dt="2024-07-26T02:55:26.853" v="194"/>
          <ac:spMkLst>
            <pc:docMk/>
            <pc:sldMk cId="3373702763" sldId="269"/>
            <ac:spMk id="27" creationId="{2EB492CD-616E-47F8-933B-5E2D952A0593}"/>
          </ac:spMkLst>
        </pc:spChg>
        <pc:spChg chg="add del">
          <ac:chgData name="MADDELING EDIXA SEQUEIRA VEGA" userId="S::155825187733@est.mep.go.cr::d1f9612e-cf02-41fb-9c77-fb5dce05d5e8" providerId="AD" clId="Web-{85F6A1CB-7D90-86AC-25FE-C1B7ECE2D744}" dt="2024-07-26T02:55:26.853" v="194"/>
          <ac:spMkLst>
            <pc:docMk/>
            <pc:sldMk cId="3373702763" sldId="269"/>
            <ac:spMk id="29" creationId="{59383CF9-23B5-4335-9B21-1791C4CF1C75}"/>
          </ac:spMkLst>
        </pc:spChg>
        <pc:spChg chg="add del">
          <ac:chgData name="MADDELING EDIXA SEQUEIRA VEGA" userId="S::155825187733@est.mep.go.cr::d1f9612e-cf02-41fb-9c77-fb5dce05d5e8" providerId="AD" clId="Web-{85F6A1CB-7D90-86AC-25FE-C1B7ECE2D744}" dt="2024-07-26T02:55:26.853" v="194"/>
          <ac:spMkLst>
            <pc:docMk/>
            <pc:sldMk cId="3373702763" sldId="269"/>
            <ac:spMk id="31" creationId="{0007FE00-9498-4706-B255-6437B0252C02}"/>
          </ac:spMkLst>
        </pc:spChg>
        <pc:spChg chg="add del">
          <ac:chgData name="MADDELING EDIXA SEQUEIRA VEGA" userId="S::155825187733@est.mep.go.cr::d1f9612e-cf02-41fb-9c77-fb5dce05d5e8" providerId="AD" clId="Web-{85F6A1CB-7D90-86AC-25FE-C1B7ECE2D744}" dt="2024-07-26T02:55:34.213" v="196"/>
          <ac:spMkLst>
            <pc:docMk/>
            <pc:sldMk cId="3373702763" sldId="269"/>
            <ac:spMk id="33" creationId="{E45CA849-654C-4173-AD99-B3A2528275F5}"/>
          </ac:spMkLst>
        </pc:spChg>
        <pc:spChg chg="add del">
          <ac:chgData name="MADDELING EDIXA SEQUEIRA VEGA" userId="S::155825187733@est.mep.go.cr::d1f9612e-cf02-41fb-9c77-fb5dce05d5e8" providerId="AD" clId="Web-{85F6A1CB-7D90-86AC-25FE-C1B7ECE2D744}" dt="2024-07-26T02:55:34.213" v="196"/>
          <ac:spMkLst>
            <pc:docMk/>
            <pc:sldMk cId="3373702763" sldId="269"/>
            <ac:spMk id="34" creationId="{3E23A947-2D45-4208-AE2B-64948C87A3EB}"/>
          </ac:spMkLst>
        </pc:spChg>
        <pc:spChg chg="add del">
          <ac:chgData name="MADDELING EDIXA SEQUEIRA VEGA" userId="S::155825187733@est.mep.go.cr::d1f9612e-cf02-41fb-9c77-fb5dce05d5e8" providerId="AD" clId="Web-{85F6A1CB-7D90-86AC-25FE-C1B7ECE2D744}" dt="2024-07-26T02:55:34.213" v="196"/>
          <ac:spMkLst>
            <pc:docMk/>
            <pc:sldMk cId="3373702763" sldId="269"/>
            <ac:spMk id="35" creationId="{E5BBB0F9-6A59-4D02-A9C7-A2D6516684CE}"/>
          </ac:spMkLst>
        </pc:spChg>
        <pc:spChg chg="add del">
          <ac:chgData name="MADDELING EDIXA SEQUEIRA VEGA" userId="S::155825187733@est.mep.go.cr::d1f9612e-cf02-41fb-9c77-fb5dce05d5e8" providerId="AD" clId="Web-{85F6A1CB-7D90-86AC-25FE-C1B7ECE2D744}" dt="2024-07-26T02:55:50.386" v="198"/>
          <ac:spMkLst>
            <pc:docMk/>
            <pc:sldMk cId="3373702763" sldId="269"/>
            <ac:spMk id="37" creationId="{6B5E2835-4E47-45B3-9CFE-732FF7B05472}"/>
          </ac:spMkLst>
        </pc:spChg>
        <pc:spChg chg="add del">
          <ac:chgData name="MADDELING EDIXA SEQUEIRA VEGA" userId="S::155825187733@est.mep.go.cr::d1f9612e-cf02-41fb-9c77-fb5dce05d5e8" providerId="AD" clId="Web-{85F6A1CB-7D90-86AC-25FE-C1B7ECE2D744}" dt="2024-07-26T02:55:50.386" v="198"/>
          <ac:spMkLst>
            <pc:docMk/>
            <pc:sldMk cId="3373702763" sldId="269"/>
            <ac:spMk id="38" creationId="{5B45AD5D-AA52-4F7B-9362-576A39AD9E09}"/>
          </ac:spMkLst>
        </pc:spChg>
        <pc:spChg chg="add del">
          <ac:chgData name="MADDELING EDIXA SEQUEIRA VEGA" userId="S::155825187733@est.mep.go.cr::d1f9612e-cf02-41fb-9c77-fb5dce05d5e8" providerId="AD" clId="Web-{85F6A1CB-7D90-86AC-25FE-C1B7ECE2D744}" dt="2024-07-26T02:55:50.386" v="198"/>
          <ac:spMkLst>
            <pc:docMk/>
            <pc:sldMk cId="3373702763" sldId="269"/>
            <ac:spMk id="39" creationId="{AEDD7960-4866-4399-BEF6-DD1431AB4E34}"/>
          </ac:spMkLst>
        </pc:spChg>
        <pc:spChg chg="add del">
          <ac:chgData name="MADDELING EDIXA SEQUEIRA VEGA" userId="S::155825187733@est.mep.go.cr::d1f9612e-cf02-41fb-9c77-fb5dce05d5e8" providerId="AD" clId="Web-{85F6A1CB-7D90-86AC-25FE-C1B7ECE2D744}" dt="2024-07-26T02:55:50.386" v="198"/>
          <ac:spMkLst>
            <pc:docMk/>
            <pc:sldMk cId="3373702763" sldId="269"/>
            <ac:spMk id="40" creationId="{55D4142C-5077-457F-A6AD-3FECFDB39685}"/>
          </ac:spMkLst>
        </pc:spChg>
        <pc:spChg chg="add del">
          <ac:chgData name="MADDELING EDIXA SEQUEIRA VEGA" userId="S::155825187733@est.mep.go.cr::d1f9612e-cf02-41fb-9c77-fb5dce05d5e8" providerId="AD" clId="Web-{85F6A1CB-7D90-86AC-25FE-C1B7ECE2D744}" dt="2024-07-26T02:55:50.386" v="198"/>
          <ac:spMkLst>
            <pc:docMk/>
            <pc:sldMk cId="3373702763" sldId="269"/>
            <ac:spMk id="41" creationId="{7A5F0580-5EE9-419F-96EE-B6529EF6E7D0}"/>
          </ac:spMkLst>
        </pc:spChg>
        <pc:spChg chg="add del">
          <ac:chgData name="MADDELING EDIXA SEQUEIRA VEGA" userId="S::155825187733@est.mep.go.cr::d1f9612e-cf02-41fb-9c77-fb5dce05d5e8" providerId="AD" clId="Web-{85F6A1CB-7D90-86AC-25FE-C1B7ECE2D744}" dt="2024-07-26T02:55:56.417" v="200"/>
          <ac:spMkLst>
            <pc:docMk/>
            <pc:sldMk cId="3373702763" sldId="269"/>
            <ac:spMk id="43" creationId="{8FC9BE17-9A7B-462D-AE50-3D8777387304}"/>
          </ac:spMkLst>
        </pc:spChg>
        <pc:spChg chg="add del">
          <ac:chgData name="MADDELING EDIXA SEQUEIRA VEGA" userId="S::155825187733@est.mep.go.cr::d1f9612e-cf02-41fb-9c77-fb5dce05d5e8" providerId="AD" clId="Web-{85F6A1CB-7D90-86AC-25FE-C1B7ECE2D744}" dt="2024-07-26T02:55:56.417" v="200"/>
          <ac:spMkLst>
            <pc:docMk/>
            <pc:sldMk cId="3373702763" sldId="269"/>
            <ac:spMk id="44" creationId="{3EBE8569-6AEC-4B8C-8D53-2DE337CDBA65}"/>
          </ac:spMkLst>
        </pc:spChg>
        <pc:spChg chg="add del">
          <ac:chgData name="MADDELING EDIXA SEQUEIRA VEGA" userId="S::155825187733@est.mep.go.cr::d1f9612e-cf02-41fb-9c77-fb5dce05d5e8" providerId="AD" clId="Web-{85F6A1CB-7D90-86AC-25FE-C1B7ECE2D744}" dt="2024-07-26T02:55:56.417" v="200"/>
          <ac:spMkLst>
            <pc:docMk/>
            <pc:sldMk cId="3373702763" sldId="269"/>
            <ac:spMk id="45" creationId="{55D4142C-5077-457F-A6AD-3FECFDB39685}"/>
          </ac:spMkLst>
        </pc:spChg>
        <pc:spChg chg="add del">
          <ac:chgData name="MADDELING EDIXA SEQUEIRA VEGA" userId="S::155825187733@est.mep.go.cr::d1f9612e-cf02-41fb-9c77-fb5dce05d5e8" providerId="AD" clId="Web-{85F6A1CB-7D90-86AC-25FE-C1B7ECE2D744}" dt="2024-07-26T02:55:56.417" v="200"/>
          <ac:spMkLst>
            <pc:docMk/>
            <pc:sldMk cId="3373702763" sldId="269"/>
            <ac:spMk id="46" creationId="{7A5F0580-5EE9-419F-96EE-B6529EF6E7D0}"/>
          </ac:spMkLst>
        </pc:spChg>
        <pc:spChg chg="add del">
          <ac:chgData name="MADDELING EDIXA SEQUEIRA VEGA" userId="S::155825187733@est.mep.go.cr::d1f9612e-cf02-41fb-9c77-fb5dce05d5e8" providerId="AD" clId="Web-{85F6A1CB-7D90-86AC-25FE-C1B7ECE2D744}" dt="2024-07-26T02:56:18.731" v="202"/>
          <ac:spMkLst>
            <pc:docMk/>
            <pc:sldMk cId="3373702763" sldId="269"/>
            <ac:spMk id="48" creationId="{3AFE8227-C443-417B-BA91-520EB1EF4559}"/>
          </ac:spMkLst>
        </pc:spChg>
        <pc:spChg chg="add del">
          <ac:chgData name="MADDELING EDIXA SEQUEIRA VEGA" userId="S::155825187733@est.mep.go.cr::d1f9612e-cf02-41fb-9c77-fb5dce05d5e8" providerId="AD" clId="Web-{85F6A1CB-7D90-86AC-25FE-C1B7ECE2D744}" dt="2024-07-26T02:56:18.731" v="202"/>
          <ac:spMkLst>
            <pc:docMk/>
            <pc:sldMk cId="3373702763" sldId="269"/>
            <ac:spMk id="49" creationId="{907741FC-B544-4A6E-B831-6789D042333D}"/>
          </ac:spMkLst>
        </pc:spChg>
        <pc:spChg chg="add del">
          <ac:chgData name="MADDELING EDIXA SEQUEIRA VEGA" userId="S::155825187733@est.mep.go.cr::d1f9612e-cf02-41fb-9c77-fb5dce05d5e8" providerId="AD" clId="Web-{85F6A1CB-7D90-86AC-25FE-C1B7ECE2D744}" dt="2024-07-26T02:56:18.731" v="202"/>
          <ac:spMkLst>
            <pc:docMk/>
            <pc:sldMk cId="3373702763" sldId="269"/>
            <ac:spMk id="50" creationId="{3F0BE7ED-7814-4273-B18A-F26CC0380380}"/>
          </ac:spMkLst>
        </pc:spChg>
        <pc:spChg chg="add del">
          <ac:chgData name="MADDELING EDIXA SEQUEIRA VEGA" userId="S::155825187733@est.mep.go.cr::d1f9612e-cf02-41fb-9c77-fb5dce05d5e8" providerId="AD" clId="Web-{85F6A1CB-7D90-86AC-25FE-C1B7ECE2D744}" dt="2024-07-26T03:06:58.911" v="204"/>
          <ac:spMkLst>
            <pc:docMk/>
            <pc:sldMk cId="3373702763" sldId="269"/>
            <ac:spMk id="52" creationId="{8181FC64-B306-4821-98E2-780662EFC486}"/>
          </ac:spMkLst>
        </pc:spChg>
        <pc:spChg chg="add del">
          <ac:chgData name="MADDELING EDIXA SEQUEIRA VEGA" userId="S::155825187733@est.mep.go.cr::d1f9612e-cf02-41fb-9c77-fb5dce05d5e8" providerId="AD" clId="Web-{85F6A1CB-7D90-86AC-25FE-C1B7ECE2D744}" dt="2024-07-26T03:06:58.911" v="204"/>
          <ac:spMkLst>
            <pc:docMk/>
            <pc:sldMk cId="3373702763" sldId="269"/>
            <ac:spMk id="53" creationId="{5871FC61-DD4E-47D4-81FD-8A7E7D12B371}"/>
          </ac:spMkLst>
        </pc:spChg>
        <pc:spChg chg="add del">
          <ac:chgData name="MADDELING EDIXA SEQUEIRA VEGA" userId="S::155825187733@est.mep.go.cr::d1f9612e-cf02-41fb-9c77-fb5dce05d5e8" providerId="AD" clId="Web-{85F6A1CB-7D90-86AC-25FE-C1B7ECE2D744}" dt="2024-07-26T03:06:58.911" v="204"/>
          <ac:spMkLst>
            <pc:docMk/>
            <pc:sldMk cId="3373702763" sldId="269"/>
            <ac:spMk id="54" creationId="{F9EC3F91-A75C-4F74-867E-E4C28C13546B}"/>
          </ac:spMkLst>
        </pc:spChg>
        <pc:spChg chg="add del">
          <ac:chgData name="MADDELING EDIXA SEQUEIRA VEGA" userId="S::155825187733@est.mep.go.cr::d1f9612e-cf02-41fb-9c77-fb5dce05d5e8" providerId="AD" clId="Web-{85F6A1CB-7D90-86AC-25FE-C1B7ECE2D744}" dt="2024-07-26T03:06:58.911" v="204"/>
          <ac:spMkLst>
            <pc:docMk/>
            <pc:sldMk cId="3373702763" sldId="269"/>
            <ac:spMk id="55" creationId="{829A1E2C-5AC8-40FC-99E9-832069D39792}"/>
          </ac:spMkLst>
        </pc:spChg>
        <pc:spChg chg="add del">
          <ac:chgData name="MADDELING EDIXA SEQUEIRA VEGA" userId="S::155825187733@est.mep.go.cr::d1f9612e-cf02-41fb-9c77-fb5dce05d5e8" providerId="AD" clId="Web-{85F6A1CB-7D90-86AC-25FE-C1B7ECE2D744}" dt="2024-07-26T03:09:37.088" v="206"/>
          <ac:spMkLst>
            <pc:docMk/>
            <pc:sldMk cId="3373702763" sldId="269"/>
            <ac:spMk id="57" creationId="{0CCC4BA0-1298-4DBD-86F1-B51D8C9D3437}"/>
          </ac:spMkLst>
        </pc:spChg>
        <pc:spChg chg="add del">
          <ac:chgData name="MADDELING EDIXA SEQUEIRA VEGA" userId="S::155825187733@est.mep.go.cr::d1f9612e-cf02-41fb-9c77-fb5dce05d5e8" providerId="AD" clId="Web-{85F6A1CB-7D90-86AC-25FE-C1B7ECE2D744}" dt="2024-07-26T03:09:37.088" v="206"/>
          <ac:spMkLst>
            <pc:docMk/>
            <pc:sldMk cId="3373702763" sldId="269"/>
            <ac:spMk id="58" creationId="{EEBF1590-3B36-48EE-A89D-3B6F3CB256AB}"/>
          </ac:spMkLst>
        </pc:spChg>
        <pc:spChg chg="add del">
          <ac:chgData name="MADDELING EDIXA SEQUEIRA VEGA" userId="S::155825187733@est.mep.go.cr::d1f9612e-cf02-41fb-9c77-fb5dce05d5e8" providerId="AD" clId="Web-{85F6A1CB-7D90-86AC-25FE-C1B7ECE2D744}" dt="2024-07-26T03:09:37.088" v="206"/>
          <ac:spMkLst>
            <pc:docMk/>
            <pc:sldMk cId="3373702763" sldId="269"/>
            <ac:spMk id="59" creationId="{AC8F6C8C-AB5A-4548-942D-E3FD40ACBC49}"/>
          </ac:spMkLst>
        </pc:spChg>
        <pc:spChg chg="add">
          <ac:chgData name="MADDELING EDIXA SEQUEIRA VEGA" userId="S::155825187733@est.mep.go.cr::d1f9612e-cf02-41fb-9c77-fb5dce05d5e8" providerId="AD" clId="Web-{85F6A1CB-7D90-86AC-25FE-C1B7ECE2D744}" dt="2024-07-26T03:09:37.088" v="206"/>
          <ac:spMkLst>
            <pc:docMk/>
            <pc:sldMk cId="3373702763" sldId="269"/>
            <ac:spMk id="64" creationId="{0CCC4BA0-1298-4DBD-86F1-B51D8C9D3437}"/>
          </ac:spMkLst>
        </pc:spChg>
        <pc:spChg chg="add">
          <ac:chgData name="MADDELING EDIXA SEQUEIRA VEGA" userId="S::155825187733@est.mep.go.cr::d1f9612e-cf02-41fb-9c77-fb5dce05d5e8" providerId="AD" clId="Web-{85F6A1CB-7D90-86AC-25FE-C1B7ECE2D744}" dt="2024-07-26T03:09:37.088" v="206"/>
          <ac:spMkLst>
            <pc:docMk/>
            <pc:sldMk cId="3373702763" sldId="269"/>
            <ac:spMk id="66" creationId="{EEBF1590-3B36-48EE-A89D-3B6F3CB256AB}"/>
          </ac:spMkLst>
        </pc:spChg>
        <pc:spChg chg="add">
          <ac:chgData name="MADDELING EDIXA SEQUEIRA VEGA" userId="S::155825187733@est.mep.go.cr::d1f9612e-cf02-41fb-9c77-fb5dce05d5e8" providerId="AD" clId="Web-{85F6A1CB-7D90-86AC-25FE-C1B7ECE2D744}" dt="2024-07-26T03:09:37.088" v="206"/>
          <ac:spMkLst>
            <pc:docMk/>
            <pc:sldMk cId="3373702763" sldId="269"/>
            <ac:spMk id="68" creationId="{AC8F6C8C-AB5A-4548-942D-E3FD40ACBC49}"/>
          </ac:spMkLst>
        </pc:spChg>
        <pc:picChg chg="mod ord">
          <ac:chgData name="MADDELING EDIXA SEQUEIRA VEGA" userId="S::155825187733@est.mep.go.cr::d1f9612e-cf02-41fb-9c77-fb5dce05d5e8" providerId="AD" clId="Web-{85F6A1CB-7D90-86AC-25FE-C1B7ECE2D744}" dt="2024-07-26T03:06:58.927" v="205"/>
          <ac:picMkLst>
            <pc:docMk/>
            <pc:sldMk cId="3373702763" sldId="269"/>
            <ac:picMk id="4" creationId="{4A6B1DFE-33B0-B6E4-1421-29F733B47F58}"/>
          </ac:picMkLst>
        </pc:picChg>
      </pc:sldChg>
    </pc:docChg>
  </pc:docChgLst>
  <pc:docChgLst>
    <pc:chgData name="MADDELING EDIXA SEQUEIRA VEGA" userId="S::155825187733@est.mep.go.cr::d1f9612e-cf02-41fb-9c77-fb5dce05d5e8" providerId="AD" clId="Web-{1ED4B276-54A1-8F4F-7064-DA797BEE6525}"/>
    <pc:docChg chg="addSld modSld addSection delSection">
      <pc:chgData name="MADDELING EDIXA SEQUEIRA VEGA" userId="S::155825187733@est.mep.go.cr::d1f9612e-cf02-41fb-9c77-fb5dce05d5e8" providerId="AD" clId="Web-{1ED4B276-54A1-8F4F-7064-DA797BEE6525}" dt="2024-07-26T02:40:57.087" v="163" actId="20577"/>
      <pc:docMkLst>
        <pc:docMk/>
      </pc:docMkLst>
      <pc:sldChg chg="addSp delSp modSp mod setBg setClrOvrMap">
        <pc:chgData name="MADDELING EDIXA SEQUEIRA VEGA" userId="S::155825187733@est.mep.go.cr::d1f9612e-cf02-41fb-9c77-fb5dce05d5e8" providerId="AD" clId="Web-{1ED4B276-54A1-8F4F-7064-DA797BEE6525}" dt="2024-07-26T02:32:20.987" v="149" actId="20577"/>
        <pc:sldMkLst>
          <pc:docMk/>
          <pc:sldMk cId="367934184" sldId="268"/>
        </pc:sldMkLst>
        <pc:spChg chg="mod ord">
          <ac:chgData name="MADDELING EDIXA SEQUEIRA VEGA" userId="S::155825187733@est.mep.go.cr::d1f9612e-cf02-41fb-9c77-fb5dce05d5e8" providerId="AD" clId="Web-{1ED4B276-54A1-8F4F-7064-DA797BEE6525}" dt="2024-07-26T02:26:56.631" v="116"/>
          <ac:spMkLst>
            <pc:docMk/>
            <pc:sldMk cId="367934184" sldId="268"/>
            <ac:spMk id="2" creationId="{226F03F5-61F7-3459-88E3-7467187A7EB5}"/>
          </ac:spMkLst>
        </pc:spChg>
        <pc:spChg chg="del mod">
          <ac:chgData name="MADDELING EDIXA SEQUEIRA VEGA" userId="S::155825187733@est.mep.go.cr::d1f9612e-cf02-41fb-9c77-fb5dce05d5e8" providerId="AD" clId="Web-{1ED4B276-54A1-8F4F-7064-DA797BEE6525}" dt="2024-07-26T02:19:35.957" v="81"/>
          <ac:spMkLst>
            <pc:docMk/>
            <pc:sldMk cId="367934184" sldId="268"/>
            <ac:spMk id="3" creationId="{D6C12D26-78BA-9DAF-9AE6-0F4AF4CF4DF1}"/>
          </ac:spMkLst>
        </pc:spChg>
        <pc:spChg chg="add del">
          <ac:chgData name="MADDELING EDIXA SEQUEIRA VEGA" userId="S::155825187733@est.mep.go.cr::d1f9612e-cf02-41fb-9c77-fb5dce05d5e8" providerId="AD" clId="Web-{1ED4B276-54A1-8F4F-7064-DA797BEE6525}" dt="2024-07-26T02:20:39.460" v="85"/>
          <ac:spMkLst>
            <pc:docMk/>
            <pc:sldMk cId="367934184" sldId="268"/>
            <ac:spMk id="8" creationId="{2430A8AB-F64B-4110-B5FB-C92704C686CB}"/>
          </ac:spMkLst>
        </pc:spChg>
        <pc:spChg chg="add del">
          <ac:chgData name="MADDELING EDIXA SEQUEIRA VEGA" userId="S::155825187733@est.mep.go.cr::d1f9612e-cf02-41fb-9c77-fb5dce05d5e8" providerId="AD" clId="Web-{1ED4B276-54A1-8F4F-7064-DA797BEE6525}" dt="2024-07-26T02:20:02.396" v="83"/>
          <ac:spMkLst>
            <pc:docMk/>
            <pc:sldMk cId="367934184" sldId="268"/>
            <ac:spMk id="9" creationId="{6753252F-4873-4F63-801D-CC719279A7D5}"/>
          </ac:spMkLst>
        </pc:spChg>
        <pc:spChg chg="add del">
          <ac:chgData name="MADDELING EDIXA SEQUEIRA VEGA" userId="S::155825187733@est.mep.go.cr::d1f9612e-cf02-41fb-9c77-fb5dce05d5e8" providerId="AD" clId="Web-{1ED4B276-54A1-8F4F-7064-DA797BEE6525}" dt="2024-07-26T02:20:02.396" v="83"/>
          <ac:spMkLst>
            <pc:docMk/>
            <pc:sldMk cId="367934184" sldId="268"/>
            <ac:spMk id="11" creationId="{047C8CCB-F95D-4249-92DD-651249D3535A}"/>
          </ac:spMkLst>
        </pc:spChg>
        <pc:spChg chg="add del">
          <ac:chgData name="MADDELING EDIXA SEQUEIRA VEGA" userId="S::155825187733@est.mep.go.cr::d1f9612e-cf02-41fb-9c77-fb5dce05d5e8" providerId="AD" clId="Web-{1ED4B276-54A1-8F4F-7064-DA797BEE6525}" dt="2024-07-26T02:20:39.460" v="85"/>
          <ac:spMkLst>
            <pc:docMk/>
            <pc:sldMk cId="367934184" sldId="268"/>
            <ac:spMk id="13" creationId="{C1F06963-6374-4B48-844F-071A9BAAAE02}"/>
          </ac:spMkLst>
        </pc:spChg>
        <pc:spChg chg="add del">
          <ac:chgData name="MADDELING EDIXA SEQUEIRA VEGA" userId="S::155825187733@est.mep.go.cr::d1f9612e-cf02-41fb-9c77-fb5dce05d5e8" providerId="AD" clId="Web-{1ED4B276-54A1-8F4F-7064-DA797BEE6525}" dt="2024-07-26T02:20:39.460" v="85"/>
          <ac:spMkLst>
            <pc:docMk/>
            <pc:sldMk cId="367934184" sldId="268"/>
            <ac:spMk id="14" creationId="{327D73B4-9F5C-4A64-A179-51B9500CB8B5}"/>
          </ac:spMkLst>
        </pc:spChg>
        <pc:spChg chg="add del">
          <ac:chgData name="MADDELING EDIXA SEQUEIRA VEGA" userId="S::155825187733@est.mep.go.cr::d1f9612e-cf02-41fb-9c77-fb5dce05d5e8" providerId="AD" clId="Web-{1ED4B276-54A1-8F4F-7064-DA797BEE6525}" dt="2024-07-26T02:20:39.460" v="85"/>
          <ac:spMkLst>
            <pc:docMk/>
            <pc:sldMk cId="367934184" sldId="268"/>
            <ac:spMk id="15" creationId="{6CB927A4-E432-4310-9CD5-E89FF5063179}"/>
          </ac:spMkLst>
        </pc:spChg>
        <pc:spChg chg="add del">
          <ac:chgData name="MADDELING EDIXA SEQUEIRA VEGA" userId="S::155825187733@est.mep.go.cr::d1f9612e-cf02-41fb-9c77-fb5dce05d5e8" providerId="AD" clId="Web-{1ED4B276-54A1-8F4F-7064-DA797BEE6525}" dt="2024-07-26T02:20:39.460" v="85"/>
          <ac:spMkLst>
            <pc:docMk/>
            <pc:sldMk cId="367934184" sldId="268"/>
            <ac:spMk id="17" creationId="{1453BF6C-B012-48B7-B4E8-6D7AC7C27D02}"/>
          </ac:spMkLst>
        </pc:spChg>
        <pc:spChg chg="add del">
          <ac:chgData name="MADDELING EDIXA SEQUEIRA VEGA" userId="S::155825187733@est.mep.go.cr::d1f9612e-cf02-41fb-9c77-fb5dce05d5e8" providerId="AD" clId="Web-{1ED4B276-54A1-8F4F-7064-DA797BEE6525}" dt="2024-07-26T02:20:39.460" v="85"/>
          <ac:spMkLst>
            <pc:docMk/>
            <pc:sldMk cId="367934184" sldId="268"/>
            <ac:spMk id="19" creationId="{E3020543-B24B-4EC4-8FFC-8DD88EEA91A8}"/>
          </ac:spMkLst>
        </pc:spChg>
        <pc:spChg chg="add del">
          <ac:chgData name="MADDELING EDIXA SEQUEIRA VEGA" userId="S::155825187733@est.mep.go.cr::d1f9612e-cf02-41fb-9c77-fb5dce05d5e8" providerId="AD" clId="Web-{1ED4B276-54A1-8F4F-7064-DA797BEE6525}" dt="2024-07-26T02:22:24.683" v="98"/>
          <ac:spMkLst>
            <pc:docMk/>
            <pc:sldMk cId="367934184" sldId="268"/>
            <ac:spMk id="23" creationId="{94E4D846-3AFC-4F86-8C35-24B0542A269D}"/>
          </ac:spMkLst>
        </pc:spChg>
        <pc:spChg chg="add del">
          <ac:chgData name="MADDELING EDIXA SEQUEIRA VEGA" userId="S::155825187733@est.mep.go.cr::d1f9612e-cf02-41fb-9c77-fb5dce05d5e8" providerId="AD" clId="Web-{1ED4B276-54A1-8F4F-7064-DA797BEE6525}" dt="2024-07-26T02:22:24.683" v="98"/>
          <ac:spMkLst>
            <pc:docMk/>
            <pc:sldMk cId="367934184" sldId="268"/>
            <ac:spMk id="24" creationId="{284781B9-12CB-45C3-907A-9ED93FF72C65}"/>
          </ac:spMkLst>
        </pc:spChg>
        <pc:spChg chg="add del">
          <ac:chgData name="MADDELING EDIXA SEQUEIRA VEGA" userId="S::155825187733@est.mep.go.cr::d1f9612e-cf02-41fb-9c77-fb5dce05d5e8" providerId="AD" clId="Web-{1ED4B276-54A1-8F4F-7064-DA797BEE6525}" dt="2024-07-26T02:22:24.683" v="98"/>
          <ac:spMkLst>
            <pc:docMk/>
            <pc:sldMk cId="367934184" sldId="268"/>
            <ac:spMk id="25" creationId="{55D4142C-5077-457F-A6AD-3FECFDB39685}"/>
          </ac:spMkLst>
        </pc:spChg>
        <pc:spChg chg="add del">
          <ac:chgData name="MADDELING EDIXA SEQUEIRA VEGA" userId="S::155825187733@est.mep.go.cr::d1f9612e-cf02-41fb-9c77-fb5dce05d5e8" providerId="AD" clId="Web-{1ED4B276-54A1-8F4F-7064-DA797BEE6525}" dt="2024-07-26T02:22:24.683" v="98"/>
          <ac:spMkLst>
            <pc:docMk/>
            <pc:sldMk cId="367934184" sldId="268"/>
            <ac:spMk id="26" creationId="{7A5F0580-5EE9-419F-96EE-B6529EF6E7D0}"/>
          </ac:spMkLst>
        </pc:spChg>
        <pc:spChg chg="add mod ord">
          <ac:chgData name="MADDELING EDIXA SEQUEIRA VEGA" userId="S::155825187733@est.mep.go.cr::d1f9612e-cf02-41fb-9c77-fb5dce05d5e8" providerId="AD" clId="Web-{1ED4B276-54A1-8F4F-7064-DA797BEE6525}" dt="2024-07-26T02:32:20.987" v="149" actId="20577"/>
          <ac:spMkLst>
            <pc:docMk/>
            <pc:sldMk cId="367934184" sldId="268"/>
            <ac:spMk id="27" creationId="{C638CF97-FA64-D244-D8D7-019CD10E6F69}"/>
          </ac:spMkLst>
        </pc:spChg>
        <pc:spChg chg="add del">
          <ac:chgData name="MADDELING EDIXA SEQUEIRA VEGA" userId="S::155825187733@est.mep.go.cr::d1f9612e-cf02-41fb-9c77-fb5dce05d5e8" providerId="AD" clId="Web-{1ED4B276-54A1-8F4F-7064-DA797BEE6525}" dt="2024-07-26T02:21:35.634" v="91"/>
          <ac:spMkLst>
            <pc:docMk/>
            <pc:sldMk cId="367934184" sldId="268"/>
            <ac:spMk id="32" creationId="{94E4D846-3AFC-4F86-8C35-24B0542A269D}"/>
          </ac:spMkLst>
        </pc:spChg>
        <pc:spChg chg="add del">
          <ac:chgData name="MADDELING EDIXA SEQUEIRA VEGA" userId="S::155825187733@est.mep.go.cr::d1f9612e-cf02-41fb-9c77-fb5dce05d5e8" providerId="AD" clId="Web-{1ED4B276-54A1-8F4F-7064-DA797BEE6525}" dt="2024-07-26T02:21:35.634" v="91"/>
          <ac:spMkLst>
            <pc:docMk/>
            <pc:sldMk cId="367934184" sldId="268"/>
            <ac:spMk id="34" creationId="{284781B9-12CB-45C3-907A-9ED93FF72C65}"/>
          </ac:spMkLst>
        </pc:spChg>
        <pc:spChg chg="add del">
          <ac:chgData name="MADDELING EDIXA SEQUEIRA VEGA" userId="S::155825187733@est.mep.go.cr::d1f9612e-cf02-41fb-9c77-fb5dce05d5e8" providerId="AD" clId="Web-{1ED4B276-54A1-8F4F-7064-DA797BEE6525}" dt="2024-07-26T02:21:35.634" v="91"/>
          <ac:spMkLst>
            <pc:docMk/>
            <pc:sldMk cId="367934184" sldId="268"/>
            <ac:spMk id="36" creationId="{55D4142C-5077-457F-A6AD-3FECFDB39685}"/>
          </ac:spMkLst>
        </pc:spChg>
        <pc:spChg chg="add del">
          <ac:chgData name="MADDELING EDIXA SEQUEIRA VEGA" userId="S::155825187733@est.mep.go.cr::d1f9612e-cf02-41fb-9c77-fb5dce05d5e8" providerId="AD" clId="Web-{1ED4B276-54A1-8F4F-7064-DA797BEE6525}" dt="2024-07-26T02:21:35.634" v="91"/>
          <ac:spMkLst>
            <pc:docMk/>
            <pc:sldMk cId="367934184" sldId="268"/>
            <ac:spMk id="38" creationId="{7A5F0580-5EE9-419F-96EE-B6529EF6E7D0}"/>
          </ac:spMkLst>
        </pc:spChg>
        <pc:spChg chg="add del">
          <ac:chgData name="MADDELING EDIXA SEQUEIRA VEGA" userId="S::155825187733@est.mep.go.cr::d1f9612e-cf02-41fb-9c77-fb5dce05d5e8" providerId="AD" clId="Web-{1ED4B276-54A1-8F4F-7064-DA797BEE6525}" dt="2024-07-26T02:21:44.541" v="93"/>
          <ac:spMkLst>
            <pc:docMk/>
            <pc:sldMk cId="367934184" sldId="268"/>
            <ac:spMk id="40" creationId="{04812C46-200A-4DEB-A05E-3ED6C68C2387}"/>
          </ac:spMkLst>
        </pc:spChg>
        <pc:spChg chg="add del">
          <ac:chgData name="MADDELING EDIXA SEQUEIRA VEGA" userId="S::155825187733@est.mep.go.cr::d1f9612e-cf02-41fb-9c77-fb5dce05d5e8" providerId="AD" clId="Web-{1ED4B276-54A1-8F4F-7064-DA797BEE6525}" dt="2024-07-26T02:21:44.541" v="93"/>
          <ac:spMkLst>
            <pc:docMk/>
            <pc:sldMk cId="367934184" sldId="268"/>
            <ac:spMk id="41" creationId="{D1EA859B-E555-4109-94F3-6700E046E008}"/>
          </ac:spMkLst>
        </pc:spChg>
        <pc:spChg chg="add del">
          <ac:chgData name="MADDELING EDIXA SEQUEIRA VEGA" userId="S::155825187733@est.mep.go.cr::d1f9612e-cf02-41fb-9c77-fb5dce05d5e8" providerId="AD" clId="Web-{1ED4B276-54A1-8F4F-7064-DA797BEE6525}" dt="2024-07-26T02:22:14.510" v="95"/>
          <ac:spMkLst>
            <pc:docMk/>
            <pc:sldMk cId="367934184" sldId="268"/>
            <ac:spMk id="43" creationId="{9AA72BD9-2C5A-4EDC-931F-5AA08EACA0F3}"/>
          </ac:spMkLst>
        </pc:spChg>
        <pc:spChg chg="add del">
          <ac:chgData name="MADDELING EDIXA SEQUEIRA VEGA" userId="S::155825187733@est.mep.go.cr::d1f9612e-cf02-41fb-9c77-fb5dce05d5e8" providerId="AD" clId="Web-{1ED4B276-54A1-8F4F-7064-DA797BEE6525}" dt="2024-07-26T02:22:14.510" v="95"/>
          <ac:spMkLst>
            <pc:docMk/>
            <pc:sldMk cId="367934184" sldId="268"/>
            <ac:spMk id="44" creationId="{DD3981AC-7B61-4947-BCF3-F7AA7FA385B9}"/>
          </ac:spMkLst>
        </pc:spChg>
        <pc:spChg chg="add del">
          <ac:chgData name="MADDELING EDIXA SEQUEIRA VEGA" userId="S::155825187733@est.mep.go.cr::d1f9612e-cf02-41fb-9c77-fb5dce05d5e8" providerId="AD" clId="Web-{1ED4B276-54A1-8F4F-7064-DA797BEE6525}" dt="2024-07-26T02:22:14.510" v="95"/>
          <ac:spMkLst>
            <pc:docMk/>
            <pc:sldMk cId="367934184" sldId="268"/>
            <ac:spMk id="45" creationId="{55D4142C-5077-457F-A6AD-3FECFDB39685}"/>
          </ac:spMkLst>
        </pc:spChg>
        <pc:spChg chg="add del">
          <ac:chgData name="MADDELING EDIXA SEQUEIRA VEGA" userId="S::155825187733@est.mep.go.cr::d1f9612e-cf02-41fb-9c77-fb5dce05d5e8" providerId="AD" clId="Web-{1ED4B276-54A1-8F4F-7064-DA797BEE6525}" dt="2024-07-26T02:22:14.510" v="95"/>
          <ac:spMkLst>
            <pc:docMk/>
            <pc:sldMk cId="367934184" sldId="268"/>
            <ac:spMk id="46" creationId="{7A5F0580-5EE9-419F-96EE-B6529EF6E7D0}"/>
          </ac:spMkLst>
        </pc:spChg>
        <pc:spChg chg="add del">
          <ac:chgData name="MADDELING EDIXA SEQUEIRA VEGA" userId="S::155825187733@est.mep.go.cr::d1f9612e-cf02-41fb-9c77-fb5dce05d5e8" providerId="AD" clId="Web-{1ED4B276-54A1-8F4F-7064-DA797BEE6525}" dt="2024-07-26T02:22:24.667" v="97"/>
          <ac:spMkLst>
            <pc:docMk/>
            <pc:sldMk cId="367934184" sldId="268"/>
            <ac:spMk id="48" creationId="{C5E6CFF1-2F42-4E10-9A97-F116F46F53FE}"/>
          </ac:spMkLst>
        </pc:spChg>
        <pc:spChg chg="add del">
          <ac:chgData name="MADDELING EDIXA SEQUEIRA VEGA" userId="S::155825187733@est.mep.go.cr::d1f9612e-cf02-41fb-9c77-fb5dce05d5e8" providerId="AD" clId="Web-{1ED4B276-54A1-8F4F-7064-DA797BEE6525}" dt="2024-07-26T02:26:56.631" v="116"/>
          <ac:spMkLst>
            <pc:docMk/>
            <pc:sldMk cId="367934184" sldId="268"/>
            <ac:spMk id="51" creationId="{E8A8EAB8-D2FF-444D-B34B-7D32F106AD0E}"/>
          </ac:spMkLst>
        </pc:spChg>
        <pc:spChg chg="add del">
          <ac:chgData name="MADDELING EDIXA SEQUEIRA VEGA" userId="S::155825187733@est.mep.go.cr::d1f9612e-cf02-41fb-9c77-fb5dce05d5e8" providerId="AD" clId="Web-{1ED4B276-54A1-8F4F-7064-DA797BEE6525}" dt="2024-07-26T02:24:55.704" v="105"/>
          <ac:spMkLst>
            <pc:docMk/>
            <pc:sldMk cId="367934184" sldId="268"/>
            <ac:spMk id="59" creationId="{5A0118C5-4F8D-4CF4-BADD-53FEACC6C42A}"/>
          </ac:spMkLst>
        </pc:spChg>
        <pc:spChg chg="add del">
          <ac:chgData name="MADDELING EDIXA SEQUEIRA VEGA" userId="S::155825187733@est.mep.go.cr::d1f9612e-cf02-41fb-9c77-fb5dce05d5e8" providerId="AD" clId="Web-{1ED4B276-54A1-8F4F-7064-DA797BEE6525}" dt="2024-07-26T02:26:56.615" v="115"/>
          <ac:spMkLst>
            <pc:docMk/>
            <pc:sldMk cId="367934184" sldId="268"/>
            <ac:spMk id="67" creationId="{E3020543-B24B-4EC4-8FFC-8DD88EEA91A8}"/>
          </ac:spMkLst>
        </pc:spChg>
        <pc:spChg chg="add del">
          <ac:chgData name="MADDELING EDIXA SEQUEIRA VEGA" userId="S::155825187733@est.mep.go.cr::d1f9612e-cf02-41fb-9c77-fb5dce05d5e8" providerId="AD" clId="Web-{1ED4B276-54A1-8F4F-7064-DA797BEE6525}" dt="2024-07-26T02:25:06.158" v="107"/>
          <ac:spMkLst>
            <pc:docMk/>
            <pc:sldMk cId="367934184" sldId="268"/>
            <ac:spMk id="72" creationId="{E8A8EAB8-D2FF-444D-B34B-7D32F106AD0E}"/>
          </ac:spMkLst>
        </pc:spChg>
        <pc:spChg chg="add del">
          <ac:chgData name="MADDELING EDIXA SEQUEIRA VEGA" userId="S::155825187733@est.mep.go.cr::d1f9612e-cf02-41fb-9c77-fb5dce05d5e8" providerId="AD" clId="Web-{1ED4B276-54A1-8F4F-7064-DA797BEE6525}" dt="2024-07-26T02:25:16.142" v="109"/>
          <ac:spMkLst>
            <pc:docMk/>
            <pc:sldMk cId="367934184" sldId="268"/>
            <ac:spMk id="75" creationId="{FCCDD320-F060-4CF7-AE20-8592F7C9571D}"/>
          </ac:spMkLst>
        </pc:spChg>
        <pc:spChg chg="add del">
          <ac:chgData name="MADDELING EDIXA SEQUEIRA VEGA" userId="S::155825187733@est.mep.go.cr::d1f9612e-cf02-41fb-9c77-fb5dce05d5e8" providerId="AD" clId="Web-{1ED4B276-54A1-8F4F-7064-DA797BEE6525}" dt="2024-07-26T02:25:16.142" v="109"/>
          <ac:spMkLst>
            <pc:docMk/>
            <pc:sldMk cId="367934184" sldId="268"/>
            <ac:spMk id="76" creationId="{4B49AD00-D954-4DA1-88A1-FFCD8F596D2D}"/>
          </ac:spMkLst>
        </pc:spChg>
        <pc:spChg chg="add del">
          <ac:chgData name="MADDELING EDIXA SEQUEIRA VEGA" userId="S::155825187733@est.mep.go.cr::d1f9612e-cf02-41fb-9c77-fb5dce05d5e8" providerId="AD" clId="Web-{1ED4B276-54A1-8F4F-7064-DA797BEE6525}" dt="2024-07-26T02:26:19.176" v="111"/>
          <ac:spMkLst>
            <pc:docMk/>
            <pc:sldMk cId="367934184" sldId="268"/>
            <ac:spMk id="78" creationId="{C3D6EC93-F369-413E-AA67-5D4104161046}"/>
          </ac:spMkLst>
        </pc:spChg>
        <pc:spChg chg="add del">
          <ac:chgData name="MADDELING EDIXA SEQUEIRA VEGA" userId="S::155825187733@est.mep.go.cr::d1f9612e-cf02-41fb-9c77-fb5dce05d5e8" providerId="AD" clId="Web-{1ED4B276-54A1-8F4F-7064-DA797BEE6525}" dt="2024-07-26T02:26:35.630" v="113"/>
          <ac:spMkLst>
            <pc:docMk/>
            <pc:sldMk cId="367934184" sldId="268"/>
            <ac:spMk id="82" creationId="{E8A8EAB8-D2FF-444D-B34B-7D32F106AD0E}"/>
          </ac:spMkLst>
        </pc:spChg>
        <pc:spChg chg="add del">
          <ac:chgData name="MADDELING EDIXA SEQUEIRA VEGA" userId="S::155825187733@est.mep.go.cr::d1f9612e-cf02-41fb-9c77-fb5dce05d5e8" providerId="AD" clId="Web-{1ED4B276-54A1-8F4F-7064-DA797BEE6525}" dt="2024-07-26T02:26:35.630" v="113"/>
          <ac:spMkLst>
            <pc:docMk/>
            <pc:sldMk cId="367934184" sldId="268"/>
            <ac:spMk id="83" creationId="{C61F2F60-14E3-4196-B7CE-175E46F04481}"/>
          </ac:spMkLst>
        </pc:spChg>
        <pc:spChg chg="add del">
          <ac:chgData name="MADDELING EDIXA SEQUEIRA VEGA" userId="S::155825187733@est.mep.go.cr::d1f9612e-cf02-41fb-9c77-fb5dce05d5e8" providerId="AD" clId="Web-{1ED4B276-54A1-8F4F-7064-DA797BEE6525}" dt="2024-07-26T02:26:56.615" v="115"/>
          <ac:spMkLst>
            <pc:docMk/>
            <pc:sldMk cId="367934184" sldId="268"/>
            <ac:spMk id="85" creationId="{327D73B4-9F5C-4A64-A179-51B9500CB8B5}"/>
          </ac:spMkLst>
        </pc:spChg>
        <pc:spChg chg="add del">
          <ac:chgData name="MADDELING EDIXA SEQUEIRA VEGA" userId="S::155825187733@est.mep.go.cr::d1f9612e-cf02-41fb-9c77-fb5dce05d5e8" providerId="AD" clId="Web-{1ED4B276-54A1-8F4F-7064-DA797BEE6525}" dt="2024-07-26T02:26:56.615" v="115"/>
          <ac:spMkLst>
            <pc:docMk/>
            <pc:sldMk cId="367934184" sldId="268"/>
            <ac:spMk id="86" creationId="{C1F06963-6374-4B48-844F-071A9BAAAE02}"/>
          </ac:spMkLst>
        </pc:spChg>
        <pc:spChg chg="add del">
          <ac:chgData name="MADDELING EDIXA SEQUEIRA VEGA" userId="S::155825187733@est.mep.go.cr::d1f9612e-cf02-41fb-9c77-fb5dce05d5e8" providerId="AD" clId="Web-{1ED4B276-54A1-8F4F-7064-DA797BEE6525}" dt="2024-07-26T02:26:56.615" v="115"/>
          <ac:spMkLst>
            <pc:docMk/>
            <pc:sldMk cId="367934184" sldId="268"/>
            <ac:spMk id="87" creationId="{6CB927A4-E432-4310-9CD5-E89FF5063179}"/>
          </ac:spMkLst>
        </pc:spChg>
        <pc:spChg chg="add del">
          <ac:chgData name="MADDELING EDIXA SEQUEIRA VEGA" userId="S::155825187733@est.mep.go.cr::d1f9612e-cf02-41fb-9c77-fb5dce05d5e8" providerId="AD" clId="Web-{1ED4B276-54A1-8F4F-7064-DA797BEE6525}" dt="2024-07-26T02:26:56.615" v="115"/>
          <ac:spMkLst>
            <pc:docMk/>
            <pc:sldMk cId="367934184" sldId="268"/>
            <ac:spMk id="88" creationId="{1453BF6C-B012-48B7-B4E8-6D7AC7C27D02}"/>
          </ac:spMkLst>
        </pc:spChg>
        <pc:spChg chg="add">
          <ac:chgData name="MADDELING EDIXA SEQUEIRA VEGA" userId="S::155825187733@est.mep.go.cr::d1f9612e-cf02-41fb-9c77-fb5dce05d5e8" providerId="AD" clId="Web-{1ED4B276-54A1-8F4F-7064-DA797BEE6525}" dt="2024-07-26T02:26:56.631" v="116"/>
          <ac:spMkLst>
            <pc:docMk/>
            <pc:sldMk cId="367934184" sldId="268"/>
            <ac:spMk id="90" creationId="{0CCC4BA0-1298-4DBD-86F1-B51D8C9D3437}"/>
          </ac:spMkLst>
        </pc:spChg>
        <pc:spChg chg="add">
          <ac:chgData name="MADDELING EDIXA SEQUEIRA VEGA" userId="S::155825187733@est.mep.go.cr::d1f9612e-cf02-41fb-9c77-fb5dce05d5e8" providerId="AD" clId="Web-{1ED4B276-54A1-8F4F-7064-DA797BEE6525}" dt="2024-07-26T02:26:56.631" v="116"/>
          <ac:spMkLst>
            <pc:docMk/>
            <pc:sldMk cId="367934184" sldId="268"/>
            <ac:spMk id="91" creationId="{EEBF1590-3B36-48EE-A89D-3B6F3CB256AB}"/>
          </ac:spMkLst>
        </pc:spChg>
        <pc:spChg chg="add">
          <ac:chgData name="MADDELING EDIXA SEQUEIRA VEGA" userId="S::155825187733@est.mep.go.cr::d1f9612e-cf02-41fb-9c77-fb5dce05d5e8" providerId="AD" clId="Web-{1ED4B276-54A1-8F4F-7064-DA797BEE6525}" dt="2024-07-26T02:26:56.631" v="116"/>
          <ac:spMkLst>
            <pc:docMk/>
            <pc:sldMk cId="367934184" sldId="268"/>
            <ac:spMk id="92" creationId="{AC8F6C8C-AB5A-4548-942D-E3FD40ACBC49}"/>
          </ac:spMkLst>
        </pc:spChg>
        <pc:grpChg chg="add del">
          <ac:chgData name="MADDELING EDIXA SEQUEIRA VEGA" userId="S::155825187733@est.mep.go.cr::d1f9612e-cf02-41fb-9c77-fb5dce05d5e8" providerId="AD" clId="Web-{1ED4B276-54A1-8F4F-7064-DA797BEE6525}" dt="2024-07-26T02:26:56.631" v="116"/>
          <ac:grpSpMkLst>
            <pc:docMk/>
            <pc:sldMk cId="367934184" sldId="268"/>
            <ac:grpSpMk id="53" creationId="{9D20816A-53A8-414B-9615-2877C1081698}"/>
          </ac:grpSpMkLst>
        </pc:grpChg>
        <pc:grpChg chg="add del">
          <ac:chgData name="MADDELING EDIXA SEQUEIRA VEGA" userId="S::155825187733@est.mep.go.cr::d1f9612e-cf02-41fb-9c77-fb5dce05d5e8" providerId="AD" clId="Web-{1ED4B276-54A1-8F4F-7064-DA797BEE6525}" dt="2024-07-26T02:24:55.704" v="105"/>
          <ac:grpSpMkLst>
            <pc:docMk/>
            <pc:sldMk cId="367934184" sldId="268"/>
            <ac:grpSpMk id="61" creationId="{B894EFA8-F425-4D19-A94B-445388B31E20}"/>
          </ac:grpSpMkLst>
        </pc:grpChg>
        <pc:grpChg chg="add del">
          <ac:chgData name="MADDELING EDIXA SEQUEIRA VEGA" userId="S::155825187733@est.mep.go.cr::d1f9612e-cf02-41fb-9c77-fb5dce05d5e8" providerId="AD" clId="Web-{1ED4B276-54A1-8F4F-7064-DA797BEE6525}" dt="2024-07-26T02:24:55.704" v="105"/>
          <ac:grpSpMkLst>
            <pc:docMk/>
            <pc:sldMk cId="367934184" sldId="268"/>
            <ac:grpSpMk id="65" creationId="{582A903B-6B78-4F0A-B7C9-3D80499020B8}"/>
          </ac:grpSpMkLst>
        </pc:grpChg>
        <pc:grpChg chg="add del">
          <ac:chgData name="MADDELING EDIXA SEQUEIRA VEGA" userId="S::155825187733@est.mep.go.cr::d1f9612e-cf02-41fb-9c77-fb5dce05d5e8" providerId="AD" clId="Web-{1ED4B276-54A1-8F4F-7064-DA797BEE6525}" dt="2024-07-26T02:26:19.176" v="111"/>
          <ac:grpSpMkLst>
            <pc:docMk/>
            <pc:sldMk cId="367934184" sldId="268"/>
            <ac:grpSpMk id="79" creationId="{4EA04677-6B2C-40F4-975C-ED9196552771}"/>
          </ac:grpSpMkLst>
        </pc:grpChg>
        <pc:picChg chg="add mod ord">
          <ac:chgData name="MADDELING EDIXA SEQUEIRA VEGA" userId="S::155825187733@est.mep.go.cr::d1f9612e-cf02-41fb-9c77-fb5dce05d5e8" providerId="AD" clId="Web-{1ED4B276-54A1-8F4F-7064-DA797BEE6525}" dt="2024-07-26T02:26:56.631" v="116"/>
          <ac:picMkLst>
            <pc:docMk/>
            <pc:sldMk cId="367934184" sldId="268"/>
            <ac:picMk id="4" creationId="{7B4F0675-C8B2-26CD-187A-DEA526BF4E1B}"/>
          </ac:picMkLst>
        </pc:picChg>
        <pc:cxnChg chg="add del">
          <ac:chgData name="MADDELING EDIXA SEQUEIRA VEGA" userId="S::155825187733@est.mep.go.cr::d1f9612e-cf02-41fb-9c77-fb5dce05d5e8" providerId="AD" clId="Web-{1ED4B276-54A1-8F4F-7064-DA797BEE6525}" dt="2024-07-26T02:20:39.460" v="85"/>
          <ac:cxnSpMkLst>
            <pc:docMk/>
            <pc:sldMk cId="367934184" sldId="268"/>
            <ac:cxnSpMk id="21" creationId="{C49DA8F6-BCC1-4447-B54C-57856834B94B}"/>
          </ac:cxnSpMkLst>
        </pc:cxnChg>
        <pc:cxnChg chg="add del">
          <ac:chgData name="MADDELING EDIXA SEQUEIRA VEGA" userId="S::155825187733@est.mep.go.cr::d1f9612e-cf02-41fb-9c77-fb5dce05d5e8" providerId="AD" clId="Web-{1ED4B276-54A1-8F4F-7064-DA797BEE6525}" dt="2024-07-26T02:22:24.667" v="97"/>
          <ac:cxnSpMkLst>
            <pc:docMk/>
            <pc:sldMk cId="367934184" sldId="268"/>
            <ac:cxnSpMk id="49" creationId="{96A8629B-8289-498B-939B-1CA0C106182C}"/>
          </ac:cxnSpMkLst>
        </pc:cxnChg>
        <pc:cxnChg chg="add del">
          <ac:chgData name="MADDELING EDIXA SEQUEIRA VEGA" userId="S::155825187733@est.mep.go.cr::d1f9612e-cf02-41fb-9c77-fb5dce05d5e8" providerId="AD" clId="Web-{1ED4B276-54A1-8F4F-7064-DA797BEE6525}" dt="2024-07-26T02:26:56.631" v="116"/>
          <ac:cxnSpMkLst>
            <pc:docMk/>
            <pc:sldMk cId="367934184" sldId="268"/>
            <ac:cxnSpMk id="52" creationId="{DAE05351-315A-4BA9-A90A-FE5C949522D1}"/>
          </ac:cxnSpMkLst>
        </pc:cxnChg>
        <pc:cxnChg chg="add del">
          <ac:chgData name="MADDELING EDIXA SEQUEIRA VEGA" userId="S::155825187733@est.mep.go.cr::d1f9612e-cf02-41fb-9c77-fb5dce05d5e8" providerId="AD" clId="Web-{1ED4B276-54A1-8F4F-7064-DA797BEE6525}" dt="2024-07-26T02:25:06.158" v="107"/>
          <ac:cxnSpMkLst>
            <pc:docMk/>
            <pc:sldMk cId="367934184" sldId="268"/>
            <ac:cxnSpMk id="63" creationId="{F11AD06B-AB20-4097-8606-5DA00DBACE88}"/>
          </ac:cxnSpMkLst>
        </pc:cxnChg>
        <pc:cxnChg chg="add del">
          <ac:chgData name="MADDELING EDIXA SEQUEIRA VEGA" userId="S::155825187733@est.mep.go.cr::d1f9612e-cf02-41fb-9c77-fb5dce05d5e8" providerId="AD" clId="Web-{1ED4B276-54A1-8F4F-7064-DA797BEE6525}" dt="2024-07-26T02:26:56.615" v="115"/>
          <ac:cxnSpMkLst>
            <pc:docMk/>
            <pc:sldMk cId="367934184" sldId="268"/>
            <ac:cxnSpMk id="69" creationId="{C49DA8F6-BCC1-4447-B54C-57856834B94B}"/>
          </ac:cxnSpMkLst>
        </pc:cxnChg>
        <pc:cxnChg chg="add del">
          <ac:chgData name="MADDELING EDIXA SEQUEIRA VEGA" userId="S::155825187733@est.mep.go.cr::d1f9612e-cf02-41fb-9c77-fb5dce05d5e8" providerId="AD" clId="Web-{1ED4B276-54A1-8F4F-7064-DA797BEE6525}" dt="2024-07-26T02:25:06.158" v="107"/>
          <ac:cxnSpMkLst>
            <pc:docMk/>
            <pc:sldMk cId="367934184" sldId="268"/>
            <ac:cxnSpMk id="73" creationId="{EEA38897-7BA3-4408-8083-3235339C4A60}"/>
          </ac:cxnSpMkLst>
        </pc:cxnChg>
      </pc:sldChg>
      <pc:sldChg chg="addSp delSp modSp new mod setBg">
        <pc:chgData name="MADDELING EDIXA SEQUEIRA VEGA" userId="S::155825187733@est.mep.go.cr::d1f9612e-cf02-41fb-9c77-fb5dce05d5e8" providerId="AD" clId="Web-{1ED4B276-54A1-8F4F-7064-DA797BEE6525}" dt="2024-07-26T02:40:57.087" v="163" actId="20577"/>
        <pc:sldMkLst>
          <pc:docMk/>
          <pc:sldMk cId="3373702763" sldId="269"/>
        </pc:sldMkLst>
        <pc:spChg chg="mod">
          <ac:chgData name="MADDELING EDIXA SEQUEIRA VEGA" userId="S::155825187733@est.mep.go.cr::d1f9612e-cf02-41fb-9c77-fb5dce05d5e8" providerId="AD" clId="Web-{1ED4B276-54A1-8F4F-7064-DA797BEE6525}" dt="2024-07-26T02:37:03.750" v="155"/>
          <ac:spMkLst>
            <pc:docMk/>
            <pc:sldMk cId="3373702763" sldId="269"/>
            <ac:spMk id="2" creationId="{AE9AF88C-0DD4-1350-53E6-9EC1E1F58532}"/>
          </ac:spMkLst>
        </pc:spChg>
        <pc:spChg chg="del">
          <ac:chgData name="MADDELING EDIXA SEQUEIRA VEGA" userId="S::155825187733@est.mep.go.cr::d1f9612e-cf02-41fb-9c77-fb5dce05d5e8" providerId="AD" clId="Web-{1ED4B276-54A1-8F4F-7064-DA797BEE6525}" dt="2024-07-26T02:36:24.905" v="150"/>
          <ac:spMkLst>
            <pc:docMk/>
            <pc:sldMk cId="3373702763" sldId="269"/>
            <ac:spMk id="3" creationId="{B7057BB0-FFC5-7E7E-0130-D4AE6C68B03B}"/>
          </ac:spMkLst>
        </pc:spChg>
        <pc:spChg chg="add del">
          <ac:chgData name="MADDELING EDIXA SEQUEIRA VEGA" userId="S::155825187733@est.mep.go.cr::d1f9612e-cf02-41fb-9c77-fb5dce05d5e8" providerId="AD" clId="Web-{1ED4B276-54A1-8F4F-7064-DA797BEE6525}" dt="2024-07-26T02:36:50.843" v="152"/>
          <ac:spMkLst>
            <pc:docMk/>
            <pc:sldMk cId="3373702763" sldId="269"/>
            <ac:spMk id="8" creationId="{CDE6465C-1E8D-AE56-219D-72374619151D}"/>
          </ac:spMkLst>
        </pc:spChg>
        <pc:spChg chg="add del">
          <ac:chgData name="MADDELING EDIXA SEQUEIRA VEGA" userId="S::155825187733@est.mep.go.cr::d1f9612e-cf02-41fb-9c77-fb5dce05d5e8" providerId="AD" clId="Web-{1ED4B276-54A1-8F4F-7064-DA797BEE6525}" dt="2024-07-26T02:37:03.750" v="154"/>
          <ac:spMkLst>
            <pc:docMk/>
            <pc:sldMk cId="3373702763" sldId="269"/>
            <ac:spMk id="9" creationId="{6753252F-4873-4F63-801D-CC719279A7D5}"/>
          </ac:spMkLst>
        </pc:spChg>
        <pc:spChg chg="add del">
          <ac:chgData name="MADDELING EDIXA SEQUEIRA VEGA" userId="S::155825187733@est.mep.go.cr::d1f9612e-cf02-41fb-9c77-fb5dce05d5e8" providerId="AD" clId="Web-{1ED4B276-54A1-8F4F-7064-DA797BEE6525}" dt="2024-07-26T02:36:50.843" v="152"/>
          <ac:spMkLst>
            <pc:docMk/>
            <pc:sldMk cId="3373702763" sldId="269"/>
            <ac:spMk id="11" creationId="{0CCC4BA0-1298-4DBD-86F1-B51D8C9D3437}"/>
          </ac:spMkLst>
        </pc:spChg>
        <pc:spChg chg="add del">
          <ac:chgData name="MADDELING EDIXA SEQUEIRA VEGA" userId="S::155825187733@est.mep.go.cr::d1f9612e-cf02-41fb-9c77-fb5dce05d5e8" providerId="AD" clId="Web-{1ED4B276-54A1-8F4F-7064-DA797BEE6525}" dt="2024-07-26T02:36:50.843" v="152"/>
          <ac:spMkLst>
            <pc:docMk/>
            <pc:sldMk cId="3373702763" sldId="269"/>
            <ac:spMk id="13" creationId="{EEBF1590-3B36-48EE-A89D-3B6F3CB256AB}"/>
          </ac:spMkLst>
        </pc:spChg>
        <pc:spChg chg="add del">
          <ac:chgData name="MADDELING EDIXA SEQUEIRA VEGA" userId="S::155825187733@est.mep.go.cr::d1f9612e-cf02-41fb-9c77-fb5dce05d5e8" providerId="AD" clId="Web-{1ED4B276-54A1-8F4F-7064-DA797BEE6525}" dt="2024-07-26T02:36:50.843" v="152"/>
          <ac:spMkLst>
            <pc:docMk/>
            <pc:sldMk cId="3373702763" sldId="269"/>
            <ac:spMk id="15" creationId="{AC8F6C8C-AB5A-4548-942D-E3FD40ACBC49}"/>
          </ac:spMkLst>
        </pc:spChg>
        <pc:spChg chg="add del">
          <ac:chgData name="MADDELING EDIXA SEQUEIRA VEGA" userId="S::155825187733@est.mep.go.cr::d1f9612e-cf02-41fb-9c77-fb5dce05d5e8" providerId="AD" clId="Web-{1ED4B276-54A1-8F4F-7064-DA797BEE6525}" dt="2024-07-26T02:37:03.750" v="154"/>
          <ac:spMkLst>
            <pc:docMk/>
            <pc:sldMk cId="3373702763" sldId="269"/>
            <ac:spMk id="17" creationId="{047C8CCB-F95D-4249-92DD-651249D3535A}"/>
          </ac:spMkLst>
        </pc:spChg>
        <pc:spChg chg="add">
          <ac:chgData name="MADDELING EDIXA SEQUEIRA VEGA" userId="S::155825187733@est.mep.go.cr::d1f9612e-cf02-41fb-9c77-fb5dce05d5e8" providerId="AD" clId="Web-{1ED4B276-54A1-8F4F-7064-DA797BEE6525}" dt="2024-07-26T02:37:03.750" v="155"/>
          <ac:spMkLst>
            <pc:docMk/>
            <pc:sldMk cId="3373702763" sldId="269"/>
            <ac:spMk id="19" creationId="{0CCC4BA0-1298-4DBD-86F1-B51D8C9D3437}"/>
          </ac:spMkLst>
        </pc:spChg>
        <pc:spChg chg="add mod">
          <ac:chgData name="MADDELING EDIXA SEQUEIRA VEGA" userId="S::155825187733@est.mep.go.cr::d1f9612e-cf02-41fb-9c77-fb5dce05d5e8" providerId="AD" clId="Web-{1ED4B276-54A1-8F4F-7064-DA797BEE6525}" dt="2024-07-26T02:40:57.087" v="163" actId="20577"/>
          <ac:spMkLst>
            <pc:docMk/>
            <pc:sldMk cId="3373702763" sldId="269"/>
            <ac:spMk id="20" creationId="{CDE6465C-1E8D-AE56-219D-72374619151D}"/>
          </ac:spMkLst>
        </pc:spChg>
        <pc:spChg chg="add">
          <ac:chgData name="MADDELING EDIXA SEQUEIRA VEGA" userId="S::155825187733@est.mep.go.cr::d1f9612e-cf02-41fb-9c77-fb5dce05d5e8" providerId="AD" clId="Web-{1ED4B276-54A1-8F4F-7064-DA797BEE6525}" dt="2024-07-26T02:37:03.750" v="155"/>
          <ac:spMkLst>
            <pc:docMk/>
            <pc:sldMk cId="3373702763" sldId="269"/>
            <ac:spMk id="21" creationId="{EEBF1590-3B36-48EE-A89D-3B6F3CB256AB}"/>
          </ac:spMkLst>
        </pc:spChg>
        <pc:spChg chg="add">
          <ac:chgData name="MADDELING EDIXA SEQUEIRA VEGA" userId="S::155825187733@est.mep.go.cr::d1f9612e-cf02-41fb-9c77-fb5dce05d5e8" providerId="AD" clId="Web-{1ED4B276-54A1-8F4F-7064-DA797BEE6525}" dt="2024-07-26T02:37:03.750" v="155"/>
          <ac:spMkLst>
            <pc:docMk/>
            <pc:sldMk cId="3373702763" sldId="269"/>
            <ac:spMk id="22" creationId="{AC8F6C8C-AB5A-4548-942D-E3FD40ACBC49}"/>
          </ac:spMkLst>
        </pc:spChg>
        <pc:picChg chg="add mod ord">
          <ac:chgData name="MADDELING EDIXA SEQUEIRA VEGA" userId="S::155825187733@est.mep.go.cr::d1f9612e-cf02-41fb-9c77-fb5dce05d5e8" providerId="AD" clId="Web-{1ED4B276-54A1-8F4F-7064-DA797BEE6525}" dt="2024-07-26T02:37:03.750" v="155"/>
          <ac:picMkLst>
            <pc:docMk/>
            <pc:sldMk cId="3373702763" sldId="269"/>
            <ac:picMk id="4" creationId="{4A6B1DFE-33B0-B6E4-1421-29F733B47F58}"/>
          </ac:picMkLst>
        </pc:picChg>
      </pc:sldChg>
    </pc:docChg>
  </pc:docChgLst>
  <pc:docChgLst>
    <pc:chgData name="MADDELING EDIXA SEQUEIRA VEGA" userId="S::155825187733@est.mep.go.cr::d1f9612e-cf02-41fb-9c77-fb5dce05d5e8" providerId="AD" clId="Web-{9642121D-DC27-9BB6-5F99-5D33D997F1C1}"/>
    <pc:docChg chg="addSld delSld modSld">
      <pc:chgData name="MADDELING EDIXA SEQUEIRA VEGA" userId="S::155825187733@est.mep.go.cr::d1f9612e-cf02-41fb-9c77-fb5dce05d5e8" providerId="AD" clId="Web-{9642121D-DC27-9BB6-5F99-5D33D997F1C1}" dt="2024-07-29T01:48:17.137" v="730" actId="20577"/>
      <pc:docMkLst>
        <pc:docMk/>
      </pc:docMkLst>
      <pc:sldChg chg="addSp delSp modSp">
        <pc:chgData name="MADDELING EDIXA SEQUEIRA VEGA" userId="S::155825187733@est.mep.go.cr::d1f9612e-cf02-41fb-9c77-fb5dce05d5e8" providerId="AD" clId="Web-{9642121D-DC27-9BB6-5F99-5D33D997F1C1}" dt="2024-07-29T01:48:17.137" v="730" actId="20577"/>
        <pc:sldMkLst>
          <pc:docMk/>
          <pc:sldMk cId="3148155829" sldId="265"/>
        </pc:sldMkLst>
        <pc:spChg chg="mod">
          <ac:chgData name="MADDELING EDIXA SEQUEIRA VEGA" userId="S::155825187733@est.mep.go.cr::d1f9612e-cf02-41fb-9c77-fb5dce05d5e8" providerId="AD" clId="Web-{9642121D-DC27-9BB6-5F99-5D33D997F1C1}" dt="2024-07-29T01:48:17.137" v="730" actId="20577"/>
          <ac:spMkLst>
            <pc:docMk/>
            <pc:sldMk cId="3148155829" sldId="265"/>
            <ac:spMk id="2" creationId="{0B60CED3-2FDD-1723-320A-5311E37875B2}"/>
          </ac:spMkLst>
        </pc:spChg>
        <pc:spChg chg="add del">
          <ac:chgData name="MADDELING EDIXA SEQUEIRA VEGA" userId="S::155825187733@est.mep.go.cr::d1f9612e-cf02-41fb-9c77-fb5dce05d5e8" providerId="AD" clId="Web-{9642121D-DC27-9BB6-5F99-5D33D997F1C1}" dt="2024-07-28T22:54:03.598" v="15"/>
          <ac:spMkLst>
            <pc:docMk/>
            <pc:sldMk cId="3148155829" sldId="265"/>
            <ac:spMk id="22" creationId="{A8384FB5-9ADC-4DDC-881B-597D56F5B15D}"/>
          </ac:spMkLst>
        </pc:spChg>
        <pc:spChg chg="add del">
          <ac:chgData name="MADDELING EDIXA SEQUEIRA VEGA" userId="S::155825187733@est.mep.go.cr::d1f9612e-cf02-41fb-9c77-fb5dce05d5e8" providerId="AD" clId="Web-{9642121D-DC27-9BB6-5F99-5D33D997F1C1}" dt="2024-07-28T22:54:03.598" v="15"/>
          <ac:spMkLst>
            <pc:docMk/>
            <pc:sldMk cId="3148155829" sldId="265"/>
            <ac:spMk id="23" creationId="{91E5A9A7-95C6-4F4F-B00E-C82E07FE62EF}"/>
          </ac:spMkLst>
        </pc:spChg>
        <pc:spChg chg="add del">
          <ac:chgData name="MADDELING EDIXA SEQUEIRA VEGA" userId="S::155825187733@est.mep.go.cr::d1f9612e-cf02-41fb-9c77-fb5dce05d5e8" providerId="AD" clId="Web-{9642121D-DC27-9BB6-5F99-5D33D997F1C1}" dt="2024-07-28T22:54:03.598" v="15"/>
          <ac:spMkLst>
            <pc:docMk/>
            <pc:sldMk cId="3148155829" sldId="265"/>
            <ac:spMk id="24" creationId="{D07DD2DE-F619-49DD-B5E7-03A290FF4ED1}"/>
          </ac:spMkLst>
        </pc:spChg>
        <pc:spChg chg="add del">
          <ac:chgData name="MADDELING EDIXA SEQUEIRA VEGA" userId="S::155825187733@est.mep.go.cr::d1f9612e-cf02-41fb-9c77-fb5dce05d5e8" providerId="AD" clId="Web-{9642121D-DC27-9BB6-5F99-5D33D997F1C1}" dt="2024-07-28T22:54:03.598" v="15"/>
          <ac:spMkLst>
            <pc:docMk/>
            <pc:sldMk cId="3148155829" sldId="265"/>
            <ac:spMk id="25" creationId="{85149191-5F60-4A28-AAFF-039F96B0F3EC}"/>
          </ac:spMkLst>
        </pc:spChg>
        <pc:spChg chg="add del">
          <ac:chgData name="MADDELING EDIXA SEQUEIRA VEGA" userId="S::155825187733@est.mep.go.cr::d1f9612e-cf02-41fb-9c77-fb5dce05d5e8" providerId="AD" clId="Web-{9642121D-DC27-9BB6-5F99-5D33D997F1C1}" dt="2024-07-28T22:54:03.598" v="15"/>
          <ac:spMkLst>
            <pc:docMk/>
            <pc:sldMk cId="3148155829" sldId="265"/>
            <ac:spMk id="26" creationId="{F8260ED5-17F7-4158-B241-D51DD4CF1B7E}"/>
          </ac:spMkLst>
        </pc:spChg>
        <pc:spChg chg="add del">
          <ac:chgData name="MADDELING EDIXA SEQUEIRA VEGA" userId="S::155825187733@est.mep.go.cr::d1f9612e-cf02-41fb-9c77-fb5dce05d5e8" providerId="AD" clId="Web-{9642121D-DC27-9BB6-5F99-5D33D997F1C1}" dt="2024-07-28T22:53:35.675" v="10"/>
          <ac:spMkLst>
            <pc:docMk/>
            <pc:sldMk cId="3148155829" sldId="265"/>
            <ac:spMk id="31" creationId="{5105D448-4A6C-48A3-8C3C-71AF58F3E506}"/>
          </ac:spMkLst>
        </pc:spChg>
        <pc:spChg chg="add del">
          <ac:chgData name="MADDELING EDIXA SEQUEIRA VEGA" userId="S::155825187733@est.mep.go.cr::d1f9612e-cf02-41fb-9c77-fb5dce05d5e8" providerId="AD" clId="Web-{9642121D-DC27-9BB6-5F99-5D33D997F1C1}" dt="2024-07-28T22:53:35.675" v="10"/>
          <ac:spMkLst>
            <pc:docMk/>
            <pc:sldMk cId="3148155829" sldId="265"/>
            <ac:spMk id="33" creationId="{4025579F-C5D8-43BE-AF84-3E66A482C567}"/>
          </ac:spMkLst>
        </pc:spChg>
        <pc:spChg chg="add del">
          <ac:chgData name="MADDELING EDIXA SEQUEIRA VEGA" userId="S::155825187733@est.mep.go.cr::d1f9612e-cf02-41fb-9c77-fb5dce05d5e8" providerId="AD" clId="Web-{9642121D-DC27-9BB6-5F99-5D33D997F1C1}" dt="2024-07-28T22:53:44.535" v="12"/>
          <ac:spMkLst>
            <pc:docMk/>
            <pc:sldMk cId="3148155829" sldId="265"/>
            <ac:spMk id="35" creationId="{D07DD2DE-F619-49DD-B5E7-03A290FF4ED1}"/>
          </ac:spMkLst>
        </pc:spChg>
        <pc:spChg chg="add del">
          <ac:chgData name="MADDELING EDIXA SEQUEIRA VEGA" userId="S::155825187733@est.mep.go.cr::d1f9612e-cf02-41fb-9c77-fb5dce05d5e8" providerId="AD" clId="Web-{9642121D-DC27-9BB6-5F99-5D33D997F1C1}" dt="2024-07-28T22:53:44.535" v="12"/>
          <ac:spMkLst>
            <pc:docMk/>
            <pc:sldMk cId="3148155829" sldId="265"/>
            <ac:spMk id="36" creationId="{A8384FB5-9ADC-4DDC-881B-597D56F5B15D}"/>
          </ac:spMkLst>
        </pc:spChg>
        <pc:spChg chg="add del">
          <ac:chgData name="MADDELING EDIXA SEQUEIRA VEGA" userId="S::155825187733@est.mep.go.cr::d1f9612e-cf02-41fb-9c77-fb5dce05d5e8" providerId="AD" clId="Web-{9642121D-DC27-9BB6-5F99-5D33D997F1C1}" dt="2024-07-28T22:53:44.535" v="12"/>
          <ac:spMkLst>
            <pc:docMk/>
            <pc:sldMk cId="3148155829" sldId="265"/>
            <ac:spMk id="37" creationId="{85149191-5F60-4A28-AAFF-039F96B0F3EC}"/>
          </ac:spMkLst>
        </pc:spChg>
        <pc:spChg chg="add del">
          <ac:chgData name="MADDELING EDIXA SEQUEIRA VEGA" userId="S::155825187733@est.mep.go.cr::d1f9612e-cf02-41fb-9c77-fb5dce05d5e8" providerId="AD" clId="Web-{9642121D-DC27-9BB6-5F99-5D33D997F1C1}" dt="2024-07-28T22:53:44.535" v="12"/>
          <ac:spMkLst>
            <pc:docMk/>
            <pc:sldMk cId="3148155829" sldId="265"/>
            <ac:spMk id="38" creationId="{91E5A9A7-95C6-4F4F-B00E-C82E07FE62EF}"/>
          </ac:spMkLst>
        </pc:spChg>
        <pc:spChg chg="add del">
          <ac:chgData name="MADDELING EDIXA SEQUEIRA VEGA" userId="S::155825187733@est.mep.go.cr::d1f9612e-cf02-41fb-9c77-fb5dce05d5e8" providerId="AD" clId="Web-{9642121D-DC27-9BB6-5F99-5D33D997F1C1}" dt="2024-07-28T22:53:44.535" v="12"/>
          <ac:spMkLst>
            <pc:docMk/>
            <pc:sldMk cId="3148155829" sldId="265"/>
            <ac:spMk id="39" creationId="{F8260ED5-17F7-4158-B241-D51DD4CF1B7E}"/>
          </ac:spMkLst>
        </pc:spChg>
        <pc:spChg chg="add del">
          <ac:chgData name="MADDELING EDIXA SEQUEIRA VEGA" userId="S::155825187733@est.mep.go.cr::d1f9612e-cf02-41fb-9c77-fb5dce05d5e8" providerId="AD" clId="Web-{9642121D-DC27-9BB6-5F99-5D33D997F1C1}" dt="2024-07-28T22:54:03.520" v="14"/>
          <ac:spMkLst>
            <pc:docMk/>
            <pc:sldMk cId="3148155829" sldId="265"/>
            <ac:spMk id="41" creationId="{53B021B3-DE93-4AB7-8A18-CF5F1CED88B8}"/>
          </ac:spMkLst>
        </pc:spChg>
        <pc:spChg chg="add del">
          <ac:chgData name="MADDELING EDIXA SEQUEIRA VEGA" userId="S::155825187733@est.mep.go.cr::d1f9612e-cf02-41fb-9c77-fb5dce05d5e8" providerId="AD" clId="Web-{9642121D-DC27-9BB6-5F99-5D33D997F1C1}" dt="2024-07-28T22:54:03.520" v="14"/>
          <ac:spMkLst>
            <pc:docMk/>
            <pc:sldMk cId="3148155829" sldId="265"/>
            <ac:spMk id="42" creationId="{52D502E5-F6B4-4D58-B4AE-FC466FF15EE8}"/>
          </ac:spMkLst>
        </pc:spChg>
        <pc:spChg chg="add del">
          <ac:chgData name="MADDELING EDIXA SEQUEIRA VEGA" userId="S::155825187733@est.mep.go.cr::d1f9612e-cf02-41fb-9c77-fb5dce05d5e8" providerId="AD" clId="Web-{9642121D-DC27-9BB6-5F99-5D33D997F1C1}" dt="2024-07-28T22:54:03.520" v="14"/>
          <ac:spMkLst>
            <pc:docMk/>
            <pc:sldMk cId="3148155829" sldId="265"/>
            <ac:spMk id="43" creationId="{9DECDBF4-02B6-4BB4-B65B-B8107AD6A9E8}"/>
          </ac:spMkLst>
        </pc:spChg>
        <pc:spChg chg="add del">
          <ac:chgData name="MADDELING EDIXA SEQUEIRA VEGA" userId="S::155825187733@est.mep.go.cr::d1f9612e-cf02-41fb-9c77-fb5dce05d5e8" providerId="AD" clId="Web-{9642121D-DC27-9BB6-5F99-5D33D997F1C1}" dt="2024-07-28T22:54:42.536" v="16"/>
          <ac:spMkLst>
            <pc:docMk/>
            <pc:sldMk cId="3148155829" sldId="265"/>
            <ac:spMk id="45" creationId="{BCED4D40-4B67-4331-AC48-79B82B4A47D8}"/>
          </ac:spMkLst>
        </pc:spChg>
        <pc:spChg chg="add del">
          <ac:chgData name="MADDELING EDIXA SEQUEIRA VEGA" userId="S::155825187733@est.mep.go.cr::d1f9612e-cf02-41fb-9c77-fb5dce05d5e8" providerId="AD" clId="Web-{9642121D-DC27-9BB6-5F99-5D33D997F1C1}" dt="2024-07-28T22:54:42.536" v="16"/>
          <ac:spMkLst>
            <pc:docMk/>
            <pc:sldMk cId="3148155829" sldId="265"/>
            <ac:spMk id="46" creationId="{670CEDEF-4F34-412E-84EE-329C1E936AF5}"/>
          </ac:spMkLst>
        </pc:spChg>
        <pc:spChg chg="add">
          <ac:chgData name="MADDELING EDIXA SEQUEIRA VEGA" userId="S::155825187733@est.mep.go.cr::d1f9612e-cf02-41fb-9c77-fb5dce05d5e8" providerId="AD" clId="Web-{9642121D-DC27-9BB6-5F99-5D33D997F1C1}" dt="2024-07-28T22:54:42.536" v="16"/>
          <ac:spMkLst>
            <pc:docMk/>
            <pc:sldMk cId="3148155829" sldId="265"/>
            <ac:spMk id="51" creationId="{A8384FB5-9ADC-4DDC-881B-597D56F5B15D}"/>
          </ac:spMkLst>
        </pc:spChg>
        <pc:spChg chg="add">
          <ac:chgData name="MADDELING EDIXA SEQUEIRA VEGA" userId="S::155825187733@est.mep.go.cr::d1f9612e-cf02-41fb-9c77-fb5dce05d5e8" providerId="AD" clId="Web-{9642121D-DC27-9BB6-5F99-5D33D997F1C1}" dt="2024-07-28T22:54:42.536" v="16"/>
          <ac:spMkLst>
            <pc:docMk/>
            <pc:sldMk cId="3148155829" sldId="265"/>
            <ac:spMk id="53" creationId="{1199E1B1-A8C0-4FE8-A5A8-1CB41D69F857}"/>
          </ac:spMkLst>
        </pc:spChg>
        <pc:spChg chg="add">
          <ac:chgData name="MADDELING EDIXA SEQUEIRA VEGA" userId="S::155825187733@est.mep.go.cr::d1f9612e-cf02-41fb-9c77-fb5dce05d5e8" providerId="AD" clId="Web-{9642121D-DC27-9BB6-5F99-5D33D997F1C1}" dt="2024-07-28T22:54:42.536" v="16"/>
          <ac:spMkLst>
            <pc:docMk/>
            <pc:sldMk cId="3148155829" sldId="265"/>
            <ac:spMk id="55" creationId="{84A8DE83-DE75-4B41-9DB4-A7EC0B0DEC0B}"/>
          </ac:spMkLst>
        </pc:spChg>
        <pc:spChg chg="add">
          <ac:chgData name="MADDELING EDIXA SEQUEIRA VEGA" userId="S::155825187733@est.mep.go.cr::d1f9612e-cf02-41fb-9c77-fb5dce05d5e8" providerId="AD" clId="Web-{9642121D-DC27-9BB6-5F99-5D33D997F1C1}" dt="2024-07-28T22:54:42.536" v="16"/>
          <ac:spMkLst>
            <pc:docMk/>
            <pc:sldMk cId="3148155829" sldId="265"/>
            <ac:spMk id="57" creationId="{A7009A0A-BEF5-4EAC-AF15-E4F9F002E239}"/>
          </ac:spMkLst>
        </pc:spChg>
        <pc:graphicFrameChg chg="mod modGraphic">
          <ac:chgData name="MADDELING EDIXA SEQUEIRA VEGA" userId="S::155825187733@est.mep.go.cr::d1f9612e-cf02-41fb-9c77-fb5dce05d5e8" providerId="AD" clId="Web-{9642121D-DC27-9BB6-5F99-5D33D997F1C1}" dt="2024-07-29T01:47:05.167" v="707"/>
          <ac:graphicFrameMkLst>
            <pc:docMk/>
            <pc:sldMk cId="3148155829" sldId="265"/>
            <ac:graphicFrameMk id="4" creationId="{168CA39C-6394-1C34-5F8E-38864709774F}"/>
          </ac:graphicFrameMkLst>
        </pc:graphicFrameChg>
      </pc:sldChg>
      <pc:sldChg chg="new del">
        <pc:chgData name="MADDELING EDIXA SEQUEIRA VEGA" userId="S::155825187733@est.mep.go.cr::d1f9612e-cf02-41fb-9c77-fb5dce05d5e8" providerId="AD" clId="Web-{9642121D-DC27-9BB6-5F99-5D33D997F1C1}" dt="2024-07-28T22:51:32.156" v="1"/>
        <pc:sldMkLst>
          <pc:docMk/>
          <pc:sldMk cId="2187018260" sldId="270"/>
        </pc:sldMkLst>
      </pc:sldChg>
      <pc:sldChg chg="addSp delSp modSp new del mod setBg">
        <pc:chgData name="MADDELING EDIXA SEQUEIRA VEGA" userId="S::155825187733@est.mep.go.cr::d1f9612e-cf02-41fb-9c77-fb5dce05d5e8" providerId="AD" clId="Web-{9642121D-DC27-9BB6-5F99-5D33D997F1C1}" dt="2024-07-29T01:47:18.183" v="708"/>
        <pc:sldMkLst>
          <pc:docMk/>
          <pc:sldMk cId="4106290954" sldId="270"/>
        </pc:sldMkLst>
        <pc:spChg chg="del mod">
          <ac:chgData name="MADDELING EDIXA SEQUEIRA VEGA" userId="S::155825187733@est.mep.go.cr::d1f9612e-cf02-41fb-9c77-fb5dce05d5e8" providerId="AD" clId="Web-{9642121D-DC27-9BB6-5F99-5D33D997F1C1}" dt="2024-07-28T22:53:02.393" v="8"/>
          <ac:spMkLst>
            <pc:docMk/>
            <pc:sldMk cId="4106290954" sldId="270"/>
            <ac:spMk id="2" creationId="{8E95FC70-E13A-8EBD-5A32-0CDF5F31A192}"/>
          </ac:spMkLst>
        </pc:spChg>
        <pc:spChg chg="del mod">
          <ac:chgData name="MADDELING EDIXA SEQUEIRA VEGA" userId="S::155825187733@est.mep.go.cr::d1f9612e-cf02-41fb-9c77-fb5dce05d5e8" providerId="AD" clId="Web-{9642121D-DC27-9BB6-5F99-5D33D997F1C1}" dt="2024-07-28T22:51:56.141" v="4"/>
          <ac:spMkLst>
            <pc:docMk/>
            <pc:sldMk cId="4106290954" sldId="270"/>
            <ac:spMk id="3" creationId="{F06925E0-43B4-CBFC-D5DA-68AC409F4E5C}"/>
          </ac:spMkLst>
        </pc:spChg>
        <pc:spChg chg="add del">
          <ac:chgData name="MADDELING EDIXA SEQUEIRA VEGA" userId="S::155825187733@est.mep.go.cr::d1f9612e-cf02-41fb-9c77-fb5dce05d5e8" providerId="AD" clId="Web-{9642121D-DC27-9BB6-5F99-5D33D997F1C1}" dt="2024-07-28T22:52:48.017" v="6"/>
          <ac:spMkLst>
            <pc:docMk/>
            <pc:sldMk cId="4106290954" sldId="270"/>
            <ac:spMk id="10" creationId="{BACC6370-2D7E-4714-9D71-7542949D7D5D}"/>
          </ac:spMkLst>
        </pc:spChg>
        <pc:spChg chg="add del">
          <ac:chgData name="MADDELING EDIXA SEQUEIRA VEGA" userId="S::155825187733@est.mep.go.cr::d1f9612e-cf02-41fb-9c77-fb5dce05d5e8" providerId="AD" clId="Web-{9642121D-DC27-9BB6-5F99-5D33D997F1C1}" dt="2024-07-28T22:52:48.017" v="6"/>
          <ac:spMkLst>
            <pc:docMk/>
            <pc:sldMk cId="4106290954" sldId="270"/>
            <ac:spMk id="12" creationId="{F68B3F68-107C-434F-AA38-110D5EA91B85}"/>
          </ac:spMkLst>
        </pc:spChg>
        <pc:spChg chg="add del">
          <ac:chgData name="MADDELING EDIXA SEQUEIRA VEGA" userId="S::155825187733@est.mep.go.cr::d1f9612e-cf02-41fb-9c77-fb5dce05d5e8" providerId="AD" clId="Web-{9642121D-DC27-9BB6-5F99-5D33D997F1C1}" dt="2024-07-28T22:52:48.017" v="6"/>
          <ac:spMkLst>
            <pc:docMk/>
            <pc:sldMk cId="4106290954" sldId="270"/>
            <ac:spMk id="14" creationId="{AAD0DBB9-1A4B-4391-81D4-CB19F9AB918A}"/>
          </ac:spMkLst>
        </pc:spChg>
        <pc:spChg chg="add del">
          <ac:chgData name="MADDELING EDIXA SEQUEIRA VEGA" userId="S::155825187733@est.mep.go.cr::d1f9612e-cf02-41fb-9c77-fb5dce05d5e8" providerId="AD" clId="Web-{9642121D-DC27-9BB6-5F99-5D33D997F1C1}" dt="2024-07-28T22:52:48.017" v="6"/>
          <ac:spMkLst>
            <pc:docMk/>
            <pc:sldMk cId="4106290954" sldId="270"/>
            <ac:spMk id="16" creationId="{063BBA22-50EA-4C4D-BE05-F1CE4E63AA56}"/>
          </ac:spMkLst>
        </pc:spChg>
        <pc:spChg chg="add">
          <ac:chgData name="MADDELING EDIXA SEQUEIRA VEGA" userId="S::155825187733@est.mep.go.cr::d1f9612e-cf02-41fb-9c77-fb5dce05d5e8" providerId="AD" clId="Web-{9642121D-DC27-9BB6-5F99-5D33D997F1C1}" dt="2024-07-28T22:52:48.064" v="7"/>
          <ac:spMkLst>
            <pc:docMk/>
            <pc:sldMk cId="4106290954" sldId="270"/>
            <ac:spMk id="18" creationId="{BACC6370-2D7E-4714-9D71-7542949D7D5D}"/>
          </ac:spMkLst>
        </pc:spChg>
        <pc:spChg chg="add">
          <ac:chgData name="MADDELING EDIXA SEQUEIRA VEGA" userId="S::155825187733@est.mep.go.cr::d1f9612e-cf02-41fb-9c77-fb5dce05d5e8" providerId="AD" clId="Web-{9642121D-DC27-9BB6-5F99-5D33D997F1C1}" dt="2024-07-28T22:52:48.064" v="7"/>
          <ac:spMkLst>
            <pc:docMk/>
            <pc:sldMk cId="4106290954" sldId="270"/>
            <ac:spMk id="19" creationId="{F68B3F68-107C-434F-AA38-110D5EA91B85}"/>
          </ac:spMkLst>
        </pc:spChg>
        <pc:spChg chg="add">
          <ac:chgData name="MADDELING EDIXA SEQUEIRA VEGA" userId="S::155825187733@est.mep.go.cr::d1f9612e-cf02-41fb-9c77-fb5dce05d5e8" providerId="AD" clId="Web-{9642121D-DC27-9BB6-5F99-5D33D997F1C1}" dt="2024-07-28T22:52:48.064" v="7"/>
          <ac:spMkLst>
            <pc:docMk/>
            <pc:sldMk cId="4106290954" sldId="270"/>
            <ac:spMk id="20" creationId="{AAD0DBB9-1A4B-4391-81D4-CB19F9AB918A}"/>
          </ac:spMkLst>
        </pc:spChg>
        <pc:spChg chg="add">
          <ac:chgData name="MADDELING EDIXA SEQUEIRA VEGA" userId="S::155825187733@est.mep.go.cr::d1f9612e-cf02-41fb-9c77-fb5dce05d5e8" providerId="AD" clId="Web-{9642121D-DC27-9BB6-5F99-5D33D997F1C1}" dt="2024-07-28T22:52:48.064" v="7"/>
          <ac:spMkLst>
            <pc:docMk/>
            <pc:sldMk cId="4106290954" sldId="270"/>
            <ac:spMk id="21" creationId="{063BBA22-50EA-4C4D-BE05-F1CE4E63AA56}"/>
          </ac:spMkLst>
        </pc:spChg>
        <pc:graphicFrameChg chg="add mod ord modGraphic">
          <ac:chgData name="MADDELING EDIXA SEQUEIRA VEGA" userId="S::155825187733@est.mep.go.cr::d1f9612e-cf02-41fb-9c77-fb5dce05d5e8" providerId="AD" clId="Web-{9642121D-DC27-9BB6-5F99-5D33D997F1C1}" dt="2024-07-28T22:52:48.064" v="7"/>
          <ac:graphicFrameMkLst>
            <pc:docMk/>
            <pc:sldMk cId="4106290954" sldId="270"/>
            <ac:graphicFrameMk id="5" creationId="{0E1F2CC8-5BAB-3C18-5B26-E25727E5BDDC}"/>
          </ac:graphicFrameMkLst>
        </pc:graphicFrameChg>
      </pc:sldChg>
    </pc:docChg>
  </pc:docChgLst>
  <pc:docChgLst>
    <pc:chgData name="MADDELING EDIXA SEQUEIRA VEGA" userId="S::155825187733@est.mep.go.cr::d1f9612e-cf02-41fb-9c77-fb5dce05d5e8" providerId="AD" clId="Web-{C0132FFC-ADA4-E087-4E3B-1A75574B4D46}"/>
    <pc:docChg chg="modSld">
      <pc:chgData name="MADDELING EDIXA SEQUEIRA VEGA" userId="S::155825187733@est.mep.go.cr::d1f9612e-cf02-41fb-9c77-fb5dce05d5e8" providerId="AD" clId="Web-{C0132FFC-ADA4-E087-4E3B-1A75574B4D46}" dt="2024-07-18T23:02:46.913" v="9"/>
      <pc:docMkLst>
        <pc:docMk/>
      </pc:docMkLst>
      <pc:sldChg chg="addSp delSp modSp">
        <pc:chgData name="MADDELING EDIXA SEQUEIRA VEGA" userId="S::155825187733@est.mep.go.cr::d1f9612e-cf02-41fb-9c77-fb5dce05d5e8" providerId="AD" clId="Web-{C0132FFC-ADA4-E087-4E3B-1A75574B4D46}" dt="2024-07-18T23:01:57.771" v="4"/>
        <pc:sldMkLst>
          <pc:docMk/>
          <pc:sldMk cId="405879128" sldId="256"/>
        </pc:sldMkLst>
        <pc:spChg chg="mod">
          <ac:chgData name="MADDELING EDIXA SEQUEIRA VEGA" userId="S::155825187733@est.mep.go.cr::d1f9612e-cf02-41fb-9c77-fb5dce05d5e8" providerId="AD" clId="Web-{C0132FFC-ADA4-E087-4E3B-1A75574B4D46}" dt="2024-07-18T23:01:57.771" v="4"/>
          <ac:spMkLst>
            <pc:docMk/>
            <pc:sldMk cId="405879128" sldId="256"/>
            <ac:spMk id="2" creationId="{1D479BB4-9BA4-88BB-2279-3C0359D1989D}"/>
          </ac:spMkLst>
        </pc:spChg>
        <pc:spChg chg="mod">
          <ac:chgData name="MADDELING EDIXA SEQUEIRA VEGA" userId="S::155825187733@est.mep.go.cr::d1f9612e-cf02-41fb-9c77-fb5dce05d5e8" providerId="AD" clId="Web-{C0132FFC-ADA4-E087-4E3B-1A75574B4D46}" dt="2024-07-18T23:01:57.771" v="4"/>
          <ac:spMkLst>
            <pc:docMk/>
            <pc:sldMk cId="405879128" sldId="256"/>
            <ac:spMk id="3" creationId="{B3AD2E96-D92C-0602-406C-887CD98DB424}"/>
          </ac:spMkLst>
        </pc:spChg>
        <pc:spChg chg="add del">
          <ac:chgData name="MADDELING EDIXA SEQUEIRA VEGA" userId="S::155825187733@est.mep.go.cr::d1f9612e-cf02-41fb-9c77-fb5dce05d5e8" providerId="AD" clId="Web-{C0132FFC-ADA4-E087-4E3B-1A75574B4D46}" dt="2024-07-18T23:01:57.771" v="4"/>
          <ac:spMkLst>
            <pc:docMk/>
            <pc:sldMk cId="405879128" sldId="256"/>
            <ac:spMk id="66" creationId="{43C48B49-6135-48B6-AC0F-97E5D8D1F03F}"/>
          </ac:spMkLst>
        </pc:spChg>
        <pc:spChg chg="add del">
          <ac:chgData name="MADDELING EDIXA SEQUEIRA VEGA" userId="S::155825187733@est.mep.go.cr::d1f9612e-cf02-41fb-9c77-fb5dce05d5e8" providerId="AD" clId="Web-{C0132FFC-ADA4-E087-4E3B-1A75574B4D46}" dt="2024-07-18T23:01:57.771" v="4"/>
          <ac:spMkLst>
            <pc:docMk/>
            <pc:sldMk cId="405879128" sldId="256"/>
            <ac:spMk id="67" creationId="{9715DAF0-AE1B-46C9-8A6B-DB2AA05AB91D}"/>
          </ac:spMkLst>
        </pc:spChg>
        <pc:spChg chg="add del">
          <ac:chgData name="MADDELING EDIXA SEQUEIRA VEGA" userId="S::155825187733@est.mep.go.cr::d1f9612e-cf02-41fb-9c77-fb5dce05d5e8" providerId="AD" clId="Web-{C0132FFC-ADA4-E087-4E3B-1A75574B4D46}" dt="2024-07-18T23:01:57.771" v="4"/>
          <ac:spMkLst>
            <pc:docMk/>
            <pc:sldMk cId="405879128" sldId="256"/>
            <ac:spMk id="68" creationId="{DC631C0B-6DA6-4E57-8231-CE32B3434A7E}"/>
          </ac:spMkLst>
        </pc:spChg>
        <pc:spChg chg="add del">
          <ac:chgData name="MADDELING EDIXA SEQUEIRA VEGA" userId="S::155825187733@est.mep.go.cr::d1f9612e-cf02-41fb-9c77-fb5dce05d5e8" providerId="AD" clId="Web-{C0132FFC-ADA4-E087-4E3B-1A75574B4D46}" dt="2024-07-18T23:01:57.771" v="4"/>
          <ac:spMkLst>
            <pc:docMk/>
            <pc:sldMk cId="405879128" sldId="256"/>
            <ac:spMk id="69" creationId="{F256AC18-FB41-4977-8B0C-F5082335AB7D}"/>
          </ac:spMkLst>
        </pc:spChg>
        <pc:spChg chg="add del">
          <ac:chgData name="MADDELING EDIXA SEQUEIRA VEGA" userId="S::155825187733@est.mep.go.cr::d1f9612e-cf02-41fb-9c77-fb5dce05d5e8" providerId="AD" clId="Web-{C0132FFC-ADA4-E087-4E3B-1A75574B4D46}" dt="2024-07-18T23:01:57.771" v="4"/>
          <ac:spMkLst>
            <pc:docMk/>
            <pc:sldMk cId="405879128" sldId="256"/>
            <ac:spMk id="70" creationId="{AFF4A713-7B75-4B21-90D7-5AB19547C728}"/>
          </ac:spMkLst>
        </pc:spChg>
        <pc:spChg chg="add del">
          <ac:chgData name="MADDELING EDIXA SEQUEIRA VEGA" userId="S::155825187733@est.mep.go.cr::d1f9612e-cf02-41fb-9c77-fb5dce05d5e8" providerId="AD" clId="Web-{C0132FFC-ADA4-E087-4E3B-1A75574B4D46}" dt="2024-07-18T23:01:53.974" v="1"/>
          <ac:spMkLst>
            <pc:docMk/>
            <pc:sldMk cId="405879128" sldId="256"/>
            <ac:spMk id="75" creationId="{6F5A5072-7B47-4D32-B52A-4EBBF590B8A5}"/>
          </ac:spMkLst>
        </pc:spChg>
        <pc:spChg chg="add del">
          <ac:chgData name="MADDELING EDIXA SEQUEIRA VEGA" userId="S::155825187733@est.mep.go.cr::d1f9612e-cf02-41fb-9c77-fb5dce05d5e8" providerId="AD" clId="Web-{C0132FFC-ADA4-E087-4E3B-1A75574B4D46}" dt="2024-07-18T23:01:53.974" v="1"/>
          <ac:spMkLst>
            <pc:docMk/>
            <pc:sldMk cId="405879128" sldId="256"/>
            <ac:spMk id="77" creationId="{9715DAF0-AE1B-46C9-8A6B-DB2AA05AB91D}"/>
          </ac:spMkLst>
        </pc:spChg>
        <pc:spChg chg="add del">
          <ac:chgData name="MADDELING EDIXA SEQUEIRA VEGA" userId="S::155825187733@est.mep.go.cr::d1f9612e-cf02-41fb-9c77-fb5dce05d5e8" providerId="AD" clId="Web-{C0132FFC-ADA4-E087-4E3B-1A75574B4D46}" dt="2024-07-18T23:01:53.974" v="1"/>
          <ac:spMkLst>
            <pc:docMk/>
            <pc:sldMk cId="405879128" sldId="256"/>
            <ac:spMk id="79" creationId="{6016219D-510E-4184-9090-6D5578A87BD1}"/>
          </ac:spMkLst>
        </pc:spChg>
        <pc:spChg chg="add del">
          <ac:chgData name="MADDELING EDIXA SEQUEIRA VEGA" userId="S::155825187733@est.mep.go.cr::d1f9612e-cf02-41fb-9c77-fb5dce05d5e8" providerId="AD" clId="Web-{C0132FFC-ADA4-E087-4E3B-1A75574B4D46}" dt="2024-07-18T23:01:53.974" v="1"/>
          <ac:spMkLst>
            <pc:docMk/>
            <pc:sldMk cId="405879128" sldId="256"/>
            <ac:spMk id="81" creationId="{AFF4A713-7B75-4B21-90D7-5AB19547C728}"/>
          </ac:spMkLst>
        </pc:spChg>
        <pc:spChg chg="add del">
          <ac:chgData name="MADDELING EDIXA SEQUEIRA VEGA" userId="S::155825187733@est.mep.go.cr::d1f9612e-cf02-41fb-9c77-fb5dce05d5e8" providerId="AD" clId="Web-{C0132FFC-ADA4-E087-4E3B-1A75574B4D46}" dt="2024-07-18T23:01:53.974" v="1"/>
          <ac:spMkLst>
            <pc:docMk/>
            <pc:sldMk cId="405879128" sldId="256"/>
            <ac:spMk id="83" creationId="{DC631C0B-6DA6-4E57-8231-CE32B3434A7E}"/>
          </ac:spMkLst>
        </pc:spChg>
        <pc:spChg chg="add del">
          <ac:chgData name="MADDELING EDIXA SEQUEIRA VEGA" userId="S::155825187733@est.mep.go.cr::d1f9612e-cf02-41fb-9c77-fb5dce05d5e8" providerId="AD" clId="Web-{C0132FFC-ADA4-E087-4E3B-1A75574B4D46}" dt="2024-07-18T23:01:53.974" v="1"/>
          <ac:spMkLst>
            <pc:docMk/>
            <pc:sldMk cId="405879128" sldId="256"/>
            <ac:spMk id="85" creationId="{C29501E6-A978-4A61-9689-9085AF97A53A}"/>
          </ac:spMkLst>
        </pc:spChg>
        <pc:spChg chg="add del">
          <ac:chgData name="MADDELING EDIXA SEQUEIRA VEGA" userId="S::155825187733@est.mep.go.cr::d1f9612e-cf02-41fb-9c77-fb5dce05d5e8" providerId="AD" clId="Web-{C0132FFC-ADA4-E087-4E3B-1A75574B4D46}" dt="2024-07-18T23:01:57.755" v="3"/>
          <ac:spMkLst>
            <pc:docMk/>
            <pc:sldMk cId="405879128" sldId="256"/>
            <ac:spMk id="87" creationId="{B5A1B09C-1565-46F8-B70F-621C5EB48A09}"/>
          </ac:spMkLst>
        </pc:spChg>
        <pc:spChg chg="add del">
          <ac:chgData name="MADDELING EDIXA SEQUEIRA VEGA" userId="S::155825187733@est.mep.go.cr::d1f9612e-cf02-41fb-9c77-fb5dce05d5e8" providerId="AD" clId="Web-{C0132FFC-ADA4-E087-4E3B-1A75574B4D46}" dt="2024-07-18T23:01:57.755" v="3"/>
          <ac:spMkLst>
            <pc:docMk/>
            <pc:sldMk cId="405879128" sldId="256"/>
            <ac:spMk id="88" creationId="{577D6B2E-37A3-429E-A37C-F30ED6487282}"/>
          </ac:spMkLst>
        </pc:spChg>
        <pc:spChg chg="add del">
          <ac:chgData name="MADDELING EDIXA SEQUEIRA VEGA" userId="S::155825187733@est.mep.go.cr::d1f9612e-cf02-41fb-9c77-fb5dce05d5e8" providerId="AD" clId="Web-{C0132FFC-ADA4-E087-4E3B-1A75574B4D46}" dt="2024-07-18T23:01:57.755" v="3"/>
          <ac:spMkLst>
            <pc:docMk/>
            <pc:sldMk cId="405879128" sldId="256"/>
            <ac:spMk id="89" creationId="{8C516CC8-80AC-446C-A56E-9F54B7210402}"/>
          </ac:spMkLst>
        </pc:spChg>
        <pc:spChg chg="add del">
          <ac:chgData name="MADDELING EDIXA SEQUEIRA VEGA" userId="S::155825187733@est.mep.go.cr::d1f9612e-cf02-41fb-9c77-fb5dce05d5e8" providerId="AD" clId="Web-{C0132FFC-ADA4-E087-4E3B-1A75574B4D46}" dt="2024-07-18T23:01:57.755" v="3"/>
          <ac:spMkLst>
            <pc:docMk/>
            <pc:sldMk cId="405879128" sldId="256"/>
            <ac:spMk id="90" creationId="{5CEAD642-85CF-4750-8432-7C80C901F001}"/>
          </ac:spMkLst>
        </pc:spChg>
        <pc:spChg chg="add del">
          <ac:chgData name="MADDELING EDIXA SEQUEIRA VEGA" userId="S::155825187733@est.mep.go.cr::d1f9612e-cf02-41fb-9c77-fb5dce05d5e8" providerId="AD" clId="Web-{C0132FFC-ADA4-E087-4E3B-1A75574B4D46}" dt="2024-07-18T23:01:57.755" v="3"/>
          <ac:spMkLst>
            <pc:docMk/>
            <pc:sldMk cId="405879128" sldId="256"/>
            <ac:spMk id="91" creationId="{FA33EEAE-15D5-4119-8C1E-89D943F911EF}"/>
          </ac:spMkLst>
        </pc:spChg>
        <pc:spChg chg="add del">
          <ac:chgData name="MADDELING EDIXA SEQUEIRA VEGA" userId="S::155825187733@est.mep.go.cr::d1f9612e-cf02-41fb-9c77-fb5dce05d5e8" providerId="AD" clId="Web-{C0132FFC-ADA4-E087-4E3B-1A75574B4D46}" dt="2024-07-18T23:01:57.755" v="3"/>
          <ac:spMkLst>
            <pc:docMk/>
            <pc:sldMk cId="405879128" sldId="256"/>
            <ac:spMk id="92" creationId="{730D8B3B-9B80-4025-B934-26DC7D7CD231}"/>
          </ac:spMkLst>
        </pc:spChg>
        <pc:spChg chg="add del">
          <ac:chgData name="MADDELING EDIXA SEQUEIRA VEGA" userId="S::155825187733@est.mep.go.cr::d1f9612e-cf02-41fb-9c77-fb5dce05d5e8" providerId="AD" clId="Web-{C0132FFC-ADA4-E087-4E3B-1A75574B4D46}" dt="2024-07-18T23:01:57.755" v="3"/>
          <ac:spMkLst>
            <pc:docMk/>
            <pc:sldMk cId="405879128" sldId="256"/>
            <ac:spMk id="93" creationId="{1064D5D5-227B-4F66-9AEA-46F570E793BD}"/>
          </ac:spMkLst>
        </pc:spChg>
        <pc:spChg chg="add del">
          <ac:chgData name="MADDELING EDIXA SEQUEIRA VEGA" userId="S::155825187733@est.mep.go.cr::d1f9612e-cf02-41fb-9c77-fb5dce05d5e8" providerId="AD" clId="Web-{C0132FFC-ADA4-E087-4E3B-1A75574B4D46}" dt="2024-07-18T23:01:57.755" v="3"/>
          <ac:spMkLst>
            <pc:docMk/>
            <pc:sldMk cId="405879128" sldId="256"/>
            <ac:spMk id="94" creationId="{646B67A4-D328-4747-A82B-65E84FA46368}"/>
          </ac:spMkLst>
        </pc:spChg>
        <pc:spChg chg="add">
          <ac:chgData name="MADDELING EDIXA SEQUEIRA VEGA" userId="S::155825187733@est.mep.go.cr::d1f9612e-cf02-41fb-9c77-fb5dce05d5e8" providerId="AD" clId="Web-{C0132FFC-ADA4-E087-4E3B-1A75574B4D46}" dt="2024-07-18T23:01:57.771" v="4"/>
          <ac:spMkLst>
            <pc:docMk/>
            <pc:sldMk cId="405879128" sldId="256"/>
            <ac:spMk id="96" creationId="{6F5A5072-7B47-4D32-B52A-4EBBF590B8A5}"/>
          </ac:spMkLst>
        </pc:spChg>
        <pc:spChg chg="add">
          <ac:chgData name="MADDELING EDIXA SEQUEIRA VEGA" userId="S::155825187733@est.mep.go.cr::d1f9612e-cf02-41fb-9c77-fb5dce05d5e8" providerId="AD" clId="Web-{C0132FFC-ADA4-E087-4E3B-1A75574B4D46}" dt="2024-07-18T23:01:57.771" v="4"/>
          <ac:spMkLst>
            <pc:docMk/>
            <pc:sldMk cId="405879128" sldId="256"/>
            <ac:spMk id="97" creationId="{9715DAF0-AE1B-46C9-8A6B-DB2AA05AB91D}"/>
          </ac:spMkLst>
        </pc:spChg>
        <pc:spChg chg="add">
          <ac:chgData name="MADDELING EDIXA SEQUEIRA VEGA" userId="S::155825187733@est.mep.go.cr::d1f9612e-cf02-41fb-9c77-fb5dce05d5e8" providerId="AD" clId="Web-{C0132FFC-ADA4-E087-4E3B-1A75574B4D46}" dt="2024-07-18T23:01:57.771" v="4"/>
          <ac:spMkLst>
            <pc:docMk/>
            <pc:sldMk cId="405879128" sldId="256"/>
            <ac:spMk id="98" creationId="{6016219D-510E-4184-9090-6D5578A87BD1}"/>
          </ac:spMkLst>
        </pc:spChg>
        <pc:spChg chg="add">
          <ac:chgData name="MADDELING EDIXA SEQUEIRA VEGA" userId="S::155825187733@est.mep.go.cr::d1f9612e-cf02-41fb-9c77-fb5dce05d5e8" providerId="AD" clId="Web-{C0132FFC-ADA4-E087-4E3B-1A75574B4D46}" dt="2024-07-18T23:01:57.771" v="4"/>
          <ac:spMkLst>
            <pc:docMk/>
            <pc:sldMk cId="405879128" sldId="256"/>
            <ac:spMk id="99" creationId="{AFF4A713-7B75-4B21-90D7-5AB19547C728}"/>
          </ac:spMkLst>
        </pc:spChg>
        <pc:spChg chg="add">
          <ac:chgData name="MADDELING EDIXA SEQUEIRA VEGA" userId="S::155825187733@est.mep.go.cr::d1f9612e-cf02-41fb-9c77-fb5dce05d5e8" providerId="AD" clId="Web-{C0132FFC-ADA4-E087-4E3B-1A75574B4D46}" dt="2024-07-18T23:01:57.771" v="4"/>
          <ac:spMkLst>
            <pc:docMk/>
            <pc:sldMk cId="405879128" sldId="256"/>
            <ac:spMk id="100" creationId="{DC631C0B-6DA6-4E57-8231-CE32B3434A7E}"/>
          </ac:spMkLst>
        </pc:spChg>
        <pc:spChg chg="add">
          <ac:chgData name="MADDELING EDIXA SEQUEIRA VEGA" userId="S::155825187733@est.mep.go.cr::d1f9612e-cf02-41fb-9c77-fb5dce05d5e8" providerId="AD" clId="Web-{C0132FFC-ADA4-E087-4E3B-1A75574B4D46}" dt="2024-07-18T23:01:57.771" v="4"/>
          <ac:spMkLst>
            <pc:docMk/>
            <pc:sldMk cId="405879128" sldId="256"/>
            <ac:spMk id="101" creationId="{C29501E6-A978-4A61-9689-9085AF97A53A}"/>
          </ac:spMkLst>
        </pc:spChg>
      </pc:sldChg>
      <pc:sldChg chg="addSp delSp modSp">
        <pc:chgData name="MADDELING EDIXA SEQUEIRA VEGA" userId="S::155825187733@est.mep.go.cr::d1f9612e-cf02-41fb-9c77-fb5dce05d5e8" providerId="AD" clId="Web-{C0132FFC-ADA4-E087-4E3B-1A75574B4D46}" dt="2024-07-18T23:02:46.913" v="9"/>
        <pc:sldMkLst>
          <pc:docMk/>
          <pc:sldMk cId="3863849506" sldId="257"/>
        </pc:sldMkLst>
        <pc:spChg chg="mod">
          <ac:chgData name="MADDELING EDIXA SEQUEIRA VEGA" userId="S::155825187733@est.mep.go.cr::d1f9612e-cf02-41fb-9c77-fb5dce05d5e8" providerId="AD" clId="Web-{C0132FFC-ADA4-E087-4E3B-1A75574B4D46}" dt="2024-07-18T23:02:46.913" v="9"/>
          <ac:spMkLst>
            <pc:docMk/>
            <pc:sldMk cId="3863849506" sldId="257"/>
            <ac:spMk id="2" creationId="{075D73D5-36A2-0905-9EC7-1C3971EA3C59}"/>
          </ac:spMkLst>
        </pc:spChg>
        <pc:spChg chg="mod">
          <ac:chgData name="MADDELING EDIXA SEQUEIRA VEGA" userId="S::155825187733@est.mep.go.cr::d1f9612e-cf02-41fb-9c77-fb5dce05d5e8" providerId="AD" clId="Web-{C0132FFC-ADA4-E087-4E3B-1A75574B4D46}" dt="2024-07-18T23:02:46.913" v="9"/>
          <ac:spMkLst>
            <pc:docMk/>
            <pc:sldMk cId="3863849506" sldId="257"/>
            <ac:spMk id="3" creationId="{AD98B8A4-B279-DE38-4B07-4ABAC8591F51}"/>
          </ac:spMkLst>
        </pc:spChg>
        <pc:spChg chg="del">
          <ac:chgData name="MADDELING EDIXA SEQUEIRA VEGA" userId="S::155825187733@est.mep.go.cr::d1f9612e-cf02-41fb-9c77-fb5dce05d5e8" providerId="AD" clId="Web-{C0132FFC-ADA4-E087-4E3B-1A75574B4D46}" dt="2024-07-18T23:02:28.397" v="5"/>
          <ac:spMkLst>
            <pc:docMk/>
            <pc:sldMk cId="3863849506" sldId="257"/>
            <ac:spMk id="40" creationId="{979E27D9-03C7-44E2-9FF8-15D0C8506AF7}"/>
          </ac:spMkLst>
        </pc:spChg>
        <pc:spChg chg="del">
          <ac:chgData name="MADDELING EDIXA SEQUEIRA VEGA" userId="S::155825187733@est.mep.go.cr::d1f9612e-cf02-41fb-9c77-fb5dce05d5e8" providerId="AD" clId="Web-{C0132FFC-ADA4-E087-4E3B-1A75574B4D46}" dt="2024-07-18T23:02:28.397" v="5"/>
          <ac:spMkLst>
            <pc:docMk/>
            <pc:sldMk cId="3863849506" sldId="257"/>
            <ac:spMk id="42" creationId="{EEBF1590-3B36-48EE-A89D-3B6F3CB256AB}"/>
          </ac:spMkLst>
        </pc:spChg>
        <pc:spChg chg="del">
          <ac:chgData name="MADDELING EDIXA SEQUEIRA VEGA" userId="S::155825187733@est.mep.go.cr::d1f9612e-cf02-41fb-9c77-fb5dce05d5e8" providerId="AD" clId="Web-{C0132FFC-ADA4-E087-4E3B-1A75574B4D46}" dt="2024-07-18T23:02:28.397" v="5"/>
          <ac:spMkLst>
            <pc:docMk/>
            <pc:sldMk cId="3863849506" sldId="257"/>
            <ac:spMk id="44" creationId="{AC8F6C8C-AB5A-4548-942D-E3FD40ACBC49}"/>
          </ac:spMkLst>
        </pc:spChg>
        <pc:spChg chg="add del">
          <ac:chgData name="MADDELING EDIXA SEQUEIRA VEGA" userId="S::155825187733@est.mep.go.cr::d1f9612e-cf02-41fb-9c77-fb5dce05d5e8" providerId="AD" clId="Web-{C0132FFC-ADA4-E087-4E3B-1A75574B4D46}" dt="2024-07-18T23:02:46.913" v="9"/>
          <ac:spMkLst>
            <pc:docMk/>
            <pc:sldMk cId="3863849506" sldId="257"/>
            <ac:spMk id="49" creationId="{DEE2AD96-B495-4E06-9291-B71706F728CB}"/>
          </ac:spMkLst>
        </pc:spChg>
        <pc:spChg chg="add del">
          <ac:chgData name="MADDELING EDIXA SEQUEIRA VEGA" userId="S::155825187733@est.mep.go.cr::d1f9612e-cf02-41fb-9c77-fb5dce05d5e8" providerId="AD" clId="Web-{C0132FFC-ADA4-E087-4E3B-1A75574B4D46}" dt="2024-07-18T23:02:46.913" v="9"/>
          <ac:spMkLst>
            <pc:docMk/>
            <pc:sldMk cId="3863849506" sldId="257"/>
            <ac:spMk id="51" creationId="{53CF6D67-C5A8-4ADD-9E8E-1E38CA1D3166}"/>
          </ac:spMkLst>
        </pc:spChg>
        <pc:spChg chg="add del">
          <ac:chgData name="MADDELING EDIXA SEQUEIRA VEGA" userId="S::155825187733@est.mep.go.cr::d1f9612e-cf02-41fb-9c77-fb5dce05d5e8" providerId="AD" clId="Web-{C0132FFC-ADA4-E087-4E3B-1A75574B4D46}" dt="2024-07-18T23:02:46.913" v="9"/>
          <ac:spMkLst>
            <pc:docMk/>
            <pc:sldMk cId="3863849506" sldId="257"/>
            <ac:spMk id="53" creationId="{86909FA0-B515-4681-B7A8-FA281D133B94}"/>
          </ac:spMkLst>
        </pc:spChg>
        <pc:spChg chg="add del">
          <ac:chgData name="MADDELING EDIXA SEQUEIRA VEGA" userId="S::155825187733@est.mep.go.cr::d1f9612e-cf02-41fb-9c77-fb5dce05d5e8" providerId="AD" clId="Web-{C0132FFC-ADA4-E087-4E3B-1A75574B4D46}" dt="2024-07-18T23:02:46.913" v="9"/>
          <ac:spMkLst>
            <pc:docMk/>
            <pc:sldMk cId="3863849506" sldId="257"/>
            <ac:spMk id="55" creationId="{21C9FE86-FCC3-4A31-AA1C-C882262B7FE7}"/>
          </ac:spMkLst>
        </pc:spChg>
        <pc:spChg chg="add del">
          <ac:chgData name="MADDELING EDIXA SEQUEIRA VEGA" userId="S::155825187733@est.mep.go.cr::d1f9612e-cf02-41fb-9c77-fb5dce05d5e8" providerId="AD" clId="Web-{C0132FFC-ADA4-E087-4E3B-1A75574B4D46}" dt="2024-07-18T23:02:46.913" v="9"/>
          <ac:spMkLst>
            <pc:docMk/>
            <pc:sldMk cId="3863849506" sldId="257"/>
            <ac:spMk id="57" creationId="{7D96243B-ECED-4B71-8E06-AE9A285EAD20}"/>
          </ac:spMkLst>
        </pc:spChg>
        <pc:spChg chg="add del">
          <ac:chgData name="MADDELING EDIXA SEQUEIRA VEGA" userId="S::155825187733@est.mep.go.cr::d1f9612e-cf02-41fb-9c77-fb5dce05d5e8" providerId="AD" clId="Web-{C0132FFC-ADA4-E087-4E3B-1A75574B4D46}" dt="2024-07-18T23:02:46.913" v="9"/>
          <ac:spMkLst>
            <pc:docMk/>
            <pc:sldMk cId="3863849506" sldId="257"/>
            <ac:spMk id="59" creationId="{A09989E4-EFDC-4A90-A633-E0525FB4139E}"/>
          </ac:spMkLst>
        </pc:spChg>
        <pc:spChg chg="add">
          <ac:chgData name="MADDELING EDIXA SEQUEIRA VEGA" userId="S::155825187733@est.mep.go.cr::d1f9612e-cf02-41fb-9c77-fb5dce05d5e8" providerId="AD" clId="Web-{C0132FFC-ADA4-E087-4E3B-1A75574B4D46}" dt="2024-07-18T23:02:46.913" v="9"/>
          <ac:spMkLst>
            <pc:docMk/>
            <pc:sldMk cId="3863849506" sldId="257"/>
            <ac:spMk id="64" creationId="{09588DA8-065E-4F6F-8EFD-43104AB2E0CF}"/>
          </ac:spMkLst>
        </pc:spChg>
        <pc:spChg chg="add">
          <ac:chgData name="MADDELING EDIXA SEQUEIRA VEGA" userId="S::155825187733@est.mep.go.cr::d1f9612e-cf02-41fb-9c77-fb5dce05d5e8" providerId="AD" clId="Web-{C0132FFC-ADA4-E087-4E3B-1A75574B4D46}" dt="2024-07-18T23:02:46.913" v="9"/>
          <ac:spMkLst>
            <pc:docMk/>
            <pc:sldMk cId="3863849506" sldId="257"/>
            <ac:spMk id="66" creationId="{C4285719-470E-454C-AF62-8323075F1F5B}"/>
          </ac:spMkLst>
        </pc:spChg>
        <pc:spChg chg="add">
          <ac:chgData name="MADDELING EDIXA SEQUEIRA VEGA" userId="S::155825187733@est.mep.go.cr::d1f9612e-cf02-41fb-9c77-fb5dce05d5e8" providerId="AD" clId="Web-{C0132FFC-ADA4-E087-4E3B-1A75574B4D46}" dt="2024-07-18T23:02:46.913" v="9"/>
          <ac:spMkLst>
            <pc:docMk/>
            <pc:sldMk cId="3863849506" sldId="257"/>
            <ac:spMk id="68" creationId="{CD9FE4EF-C4D8-49A0-B2FF-81D8DB7D8A24}"/>
          </ac:spMkLst>
        </pc:spChg>
        <pc:spChg chg="add">
          <ac:chgData name="MADDELING EDIXA SEQUEIRA VEGA" userId="S::155825187733@est.mep.go.cr::d1f9612e-cf02-41fb-9c77-fb5dce05d5e8" providerId="AD" clId="Web-{C0132FFC-ADA4-E087-4E3B-1A75574B4D46}" dt="2024-07-18T23:02:46.913" v="9"/>
          <ac:spMkLst>
            <pc:docMk/>
            <pc:sldMk cId="3863849506" sldId="257"/>
            <ac:spMk id="70" creationId="{4300840D-0A0B-4512-BACA-B439D5B9C57C}"/>
          </ac:spMkLst>
        </pc:spChg>
        <pc:spChg chg="add">
          <ac:chgData name="MADDELING EDIXA SEQUEIRA VEGA" userId="S::155825187733@est.mep.go.cr::d1f9612e-cf02-41fb-9c77-fb5dce05d5e8" providerId="AD" clId="Web-{C0132FFC-ADA4-E087-4E3B-1A75574B4D46}" dt="2024-07-18T23:02:46.913" v="9"/>
          <ac:spMkLst>
            <pc:docMk/>
            <pc:sldMk cId="3863849506" sldId="257"/>
            <ac:spMk id="72" creationId="{D2B78728-A580-49A7-84F9-6EF6F583ADE0}"/>
          </ac:spMkLst>
        </pc:spChg>
        <pc:spChg chg="add">
          <ac:chgData name="MADDELING EDIXA SEQUEIRA VEGA" userId="S::155825187733@est.mep.go.cr::d1f9612e-cf02-41fb-9c77-fb5dce05d5e8" providerId="AD" clId="Web-{C0132FFC-ADA4-E087-4E3B-1A75574B4D46}" dt="2024-07-18T23:02:46.913" v="9"/>
          <ac:spMkLst>
            <pc:docMk/>
            <pc:sldMk cId="3863849506" sldId="257"/>
            <ac:spMk id="74" creationId="{38FAA1A1-D861-433F-88FA-1E9D6FD31D11}"/>
          </ac:spMkLst>
        </pc:spChg>
        <pc:spChg chg="add">
          <ac:chgData name="MADDELING EDIXA SEQUEIRA VEGA" userId="S::155825187733@est.mep.go.cr::d1f9612e-cf02-41fb-9c77-fb5dce05d5e8" providerId="AD" clId="Web-{C0132FFC-ADA4-E087-4E3B-1A75574B4D46}" dt="2024-07-18T23:02:46.913" v="9"/>
          <ac:spMkLst>
            <pc:docMk/>
            <pc:sldMk cId="3863849506" sldId="257"/>
            <ac:spMk id="76" creationId="{8D71EDA1-87BF-4D5D-AB79-F346FD19278A}"/>
          </ac:spMkLst>
        </pc:spChg>
      </pc:sldChg>
      <pc:sldChg chg="addSp delSp modSp">
        <pc:chgData name="MADDELING EDIXA SEQUEIRA VEGA" userId="S::155825187733@est.mep.go.cr::d1f9612e-cf02-41fb-9c77-fb5dce05d5e8" providerId="AD" clId="Web-{C0132FFC-ADA4-E087-4E3B-1A75574B4D46}" dt="2024-07-18T23:02:40.085" v="8"/>
        <pc:sldMkLst>
          <pc:docMk/>
          <pc:sldMk cId="1557248489" sldId="258"/>
        </pc:sldMkLst>
        <pc:spChg chg="mod">
          <ac:chgData name="MADDELING EDIXA SEQUEIRA VEGA" userId="S::155825187733@est.mep.go.cr::d1f9612e-cf02-41fb-9c77-fb5dce05d5e8" providerId="AD" clId="Web-{C0132FFC-ADA4-E087-4E3B-1A75574B4D46}" dt="2024-07-18T23:02:40.085" v="8"/>
          <ac:spMkLst>
            <pc:docMk/>
            <pc:sldMk cId="1557248489" sldId="258"/>
            <ac:spMk id="2" creationId="{4BB8B696-209A-A6CB-A64D-B44AD81AD964}"/>
          </ac:spMkLst>
        </pc:spChg>
        <pc:spChg chg="mod">
          <ac:chgData name="MADDELING EDIXA SEQUEIRA VEGA" userId="S::155825187733@est.mep.go.cr::d1f9612e-cf02-41fb-9c77-fb5dce05d5e8" providerId="AD" clId="Web-{C0132FFC-ADA4-E087-4E3B-1A75574B4D46}" dt="2024-07-18T23:02:40.085" v="8"/>
          <ac:spMkLst>
            <pc:docMk/>
            <pc:sldMk cId="1557248489" sldId="258"/>
            <ac:spMk id="3" creationId="{56AF3F86-1250-04DB-E390-021ABCA407E8}"/>
          </ac:spMkLst>
        </pc:spChg>
        <pc:spChg chg="add del">
          <ac:chgData name="MADDELING EDIXA SEQUEIRA VEGA" userId="S::155825187733@est.mep.go.cr::d1f9612e-cf02-41fb-9c77-fb5dce05d5e8" providerId="AD" clId="Web-{C0132FFC-ADA4-E087-4E3B-1A75574B4D46}" dt="2024-07-18T23:02:40.085" v="8"/>
          <ac:spMkLst>
            <pc:docMk/>
            <pc:sldMk cId="1557248489" sldId="258"/>
            <ac:spMk id="17" creationId="{979E27D9-03C7-44E2-9FF8-15D0C8506AF7}"/>
          </ac:spMkLst>
        </pc:spChg>
        <pc:spChg chg="add del">
          <ac:chgData name="MADDELING EDIXA SEQUEIRA VEGA" userId="S::155825187733@est.mep.go.cr::d1f9612e-cf02-41fb-9c77-fb5dce05d5e8" providerId="AD" clId="Web-{C0132FFC-ADA4-E087-4E3B-1A75574B4D46}" dt="2024-07-18T23:02:40.085" v="8"/>
          <ac:spMkLst>
            <pc:docMk/>
            <pc:sldMk cId="1557248489" sldId="258"/>
            <ac:spMk id="19" creationId="{EEBF1590-3B36-48EE-A89D-3B6F3CB256AB}"/>
          </ac:spMkLst>
        </pc:spChg>
        <pc:spChg chg="add del">
          <ac:chgData name="MADDELING EDIXA SEQUEIRA VEGA" userId="S::155825187733@est.mep.go.cr::d1f9612e-cf02-41fb-9c77-fb5dce05d5e8" providerId="AD" clId="Web-{C0132FFC-ADA4-E087-4E3B-1A75574B4D46}" dt="2024-07-18T23:02:40.085" v="8"/>
          <ac:spMkLst>
            <pc:docMk/>
            <pc:sldMk cId="1557248489" sldId="258"/>
            <ac:spMk id="21" creationId="{AC8F6C8C-AB5A-4548-942D-E3FD40ACBC49}"/>
          </ac:spMkLst>
        </pc:spChg>
        <pc:spChg chg="add del">
          <ac:chgData name="MADDELING EDIXA SEQUEIRA VEGA" userId="S::155825187733@est.mep.go.cr::d1f9612e-cf02-41fb-9c77-fb5dce05d5e8" providerId="AD" clId="Web-{C0132FFC-ADA4-E087-4E3B-1A75574B4D46}" dt="2024-07-18T23:02:40.069" v="7"/>
          <ac:spMkLst>
            <pc:docMk/>
            <pc:sldMk cId="1557248489" sldId="258"/>
            <ac:spMk id="26" creationId="{DEE2AD96-B495-4E06-9291-B71706F728CB}"/>
          </ac:spMkLst>
        </pc:spChg>
        <pc:spChg chg="add del">
          <ac:chgData name="MADDELING EDIXA SEQUEIRA VEGA" userId="S::155825187733@est.mep.go.cr::d1f9612e-cf02-41fb-9c77-fb5dce05d5e8" providerId="AD" clId="Web-{C0132FFC-ADA4-E087-4E3B-1A75574B4D46}" dt="2024-07-18T23:02:40.069" v="7"/>
          <ac:spMkLst>
            <pc:docMk/>
            <pc:sldMk cId="1557248489" sldId="258"/>
            <ac:spMk id="28" creationId="{53CF6D67-C5A8-4ADD-9E8E-1E38CA1D3166}"/>
          </ac:spMkLst>
        </pc:spChg>
        <pc:spChg chg="add del">
          <ac:chgData name="MADDELING EDIXA SEQUEIRA VEGA" userId="S::155825187733@est.mep.go.cr::d1f9612e-cf02-41fb-9c77-fb5dce05d5e8" providerId="AD" clId="Web-{C0132FFC-ADA4-E087-4E3B-1A75574B4D46}" dt="2024-07-18T23:02:40.069" v="7"/>
          <ac:spMkLst>
            <pc:docMk/>
            <pc:sldMk cId="1557248489" sldId="258"/>
            <ac:spMk id="30" creationId="{86909FA0-B515-4681-B7A8-FA281D133B94}"/>
          </ac:spMkLst>
        </pc:spChg>
        <pc:spChg chg="add del">
          <ac:chgData name="MADDELING EDIXA SEQUEIRA VEGA" userId="S::155825187733@est.mep.go.cr::d1f9612e-cf02-41fb-9c77-fb5dce05d5e8" providerId="AD" clId="Web-{C0132FFC-ADA4-E087-4E3B-1A75574B4D46}" dt="2024-07-18T23:02:40.069" v="7"/>
          <ac:spMkLst>
            <pc:docMk/>
            <pc:sldMk cId="1557248489" sldId="258"/>
            <ac:spMk id="32" creationId="{21C9FE86-FCC3-4A31-AA1C-C882262B7FE7}"/>
          </ac:spMkLst>
        </pc:spChg>
        <pc:spChg chg="add del">
          <ac:chgData name="MADDELING EDIXA SEQUEIRA VEGA" userId="S::155825187733@est.mep.go.cr::d1f9612e-cf02-41fb-9c77-fb5dce05d5e8" providerId="AD" clId="Web-{C0132FFC-ADA4-E087-4E3B-1A75574B4D46}" dt="2024-07-18T23:02:40.069" v="7"/>
          <ac:spMkLst>
            <pc:docMk/>
            <pc:sldMk cId="1557248489" sldId="258"/>
            <ac:spMk id="34" creationId="{7D96243B-ECED-4B71-8E06-AE9A285EAD20}"/>
          </ac:spMkLst>
        </pc:spChg>
        <pc:spChg chg="add del">
          <ac:chgData name="MADDELING EDIXA SEQUEIRA VEGA" userId="S::155825187733@est.mep.go.cr::d1f9612e-cf02-41fb-9c77-fb5dce05d5e8" providerId="AD" clId="Web-{C0132FFC-ADA4-E087-4E3B-1A75574B4D46}" dt="2024-07-18T23:02:40.069" v="7"/>
          <ac:spMkLst>
            <pc:docMk/>
            <pc:sldMk cId="1557248489" sldId="258"/>
            <ac:spMk id="36" creationId="{A09989E4-EFDC-4A90-A633-E0525FB4139E}"/>
          </ac:spMkLst>
        </pc:spChg>
        <pc:spChg chg="add">
          <ac:chgData name="MADDELING EDIXA SEQUEIRA VEGA" userId="S::155825187733@est.mep.go.cr::d1f9612e-cf02-41fb-9c77-fb5dce05d5e8" providerId="AD" clId="Web-{C0132FFC-ADA4-E087-4E3B-1A75574B4D46}" dt="2024-07-18T23:02:40.085" v="8"/>
          <ac:spMkLst>
            <pc:docMk/>
            <pc:sldMk cId="1557248489" sldId="258"/>
            <ac:spMk id="38" creationId="{8D71EDA1-87BF-4D5D-AB79-F346FD19278A}"/>
          </ac:spMkLst>
        </pc:spChg>
        <pc:spChg chg="add">
          <ac:chgData name="MADDELING EDIXA SEQUEIRA VEGA" userId="S::155825187733@est.mep.go.cr::d1f9612e-cf02-41fb-9c77-fb5dce05d5e8" providerId="AD" clId="Web-{C0132FFC-ADA4-E087-4E3B-1A75574B4D46}" dt="2024-07-18T23:02:40.085" v="8"/>
          <ac:spMkLst>
            <pc:docMk/>
            <pc:sldMk cId="1557248489" sldId="258"/>
            <ac:spMk id="39" creationId="{09588DA8-065E-4F6F-8EFD-43104AB2E0CF}"/>
          </ac:spMkLst>
        </pc:spChg>
        <pc:spChg chg="add">
          <ac:chgData name="MADDELING EDIXA SEQUEIRA VEGA" userId="S::155825187733@est.mep.go.cr::d1f9612e-cf02-41fb-9c77-fb5dce05d5e8" providerId="AD" clId="Web-{C0132FFC-ADA4-E087-4E3B-1A75574B4D46}" dt="2024-07-18T23:02:40.085" v="8"/>
          <ac:spMkLst>
            <pc:docMk/>
            <pc:sldMk cId="1557248489" sldId="258"/>
            <ac:spMk id="40" creationId="{C4285719-470E-454C-AF62-8323075F1F5B}"/>
          </ac:spMkLst>
        </pc:spChg>
        <pc:spChg chg="add">
          <ac:chgData name="MADDELING EDIXA SEQUEIRA VEGA" userId="S::155825187733@est.mep.go.cr::d1f9612e-cf02-41fb-9c77-fb5dce05d5e8" providerId="AD" clId="Web-{C0132FFC-ADA4-E087-4E3B-1A75574B4D46}" dt="2024-07-18T23:02:40.085" v="8"/>
          <ac:spMkLst>
            <pc:docMk/>
            <pc:sldMk cId="1557248489" sldId="258"/>
            <ac:spMk id="41" creationId="{CD9FE4EF-C4D8-49A0-B2FF-81D8DB7D8A24}"/>
          </ac:spMkLst>
        </pc:spChg>
        <pc:spChg chg="add">
          <ac:chgData name="MADDELING EDIXA SEQUEIRA VEGA" userId="S::155825187733@est.mep.go.cr::d1f9612e-cf02-41fb-9c77-fb5dce05d5e8" providerId="AD" clId="Web-{C0132FFC-ADA4-E087-4E3B-1A75574B4D46}" dt="2024-07-18T23:02:40.085" v="8"/>
          <ac:spMkLst>
            <pc:docMk/>
            <pc:sldMk cId="1557248489" sldId="258"/>
            <ac:spMk id="42" creationId="{4300840D-0A0B-4512-BACA-B439D5B9C57C}"/>
          </ac:spMkLst>
        </pc:spChg>
        <pc:spChg chg="add">
          <ac:chgData name="MADDELING EDIXA SEQUEIRA VEGA" userId="S::155825187733@est.mep.go.cr::d1f9612e-cf02-41fb-9c77-fb5dce05d5e8" providerId="AD" clId="Web-{C0132FFC-ADA4-E087-4E3B-1A75574B4D46}" dt="2024-07-18T23:02:40.085" v="8"/>
          <ac:spMkLst>
            <pc:docMk/>
            <pc:sldMk cId="1557248489" sldId="258"/>
            <ac:spMk id="43" creationId="{D2B78728-A580-49A7-84F9-6EF6F583ADE0}"/>
          </ac:spMkLst>
        </pc:spChg>
        <pc:spChg chg="add">
          <ac:chgData name="MADDELING EDIXA SEQUEIRA VEGA" userId="S::155825187733@est.mep.go.cr::d1f9612e-cf02-41fb-9c77-fb5dce05d5e8" providerId="AD" clId="Web-{C0132FFC-ADA4-E087-4E3B-1A75574B4D46}" dt="2024-07-18T23:02:40.085" v="8"/>
          <ac:spMkLst>
            <pc:docMk/>
            <pc:sldMk cId="1557248489" sldId="258"/>
            <ac:spMk id="44" creationId="{38FAA1A1-D861-433F-88FA-1E9D6FD31D11}"/>
          </ac:spMkLst>
        </pc:spChg>
      </pc:sldChg>
    </pc:docChg>
  </pc:docChgLst>
  <pc:docChgLst>
    <pc:chgData name="MADDELING EDIXA SEQUEIRA VEGA" userId="S::155825187733@est.mep.go.cr::d1f9612e-cf02-41fb-9c77-fb5dce05d5e8" providerId="AD" clId="Web-{E0BF322B-A47C-F8D3-463F-7D00DB6E11E4}"/>
    <pc:docChg chg="modSld">
      <pc:chgData name="MADDELING EDIXA SEQUEIRA VEGA" userId="S::155825187733@est.mep.go.cr::d1f9612e-cf02-41fb-9c77-fb5dce05d5e8" providerId="AD" clId="Web-{E0BF322B-A47C-F8D3-463F-7D00DB6E11E4}" dt="2024-07-26T13:58:35.812" v="43"/>
      <pc:docMkLst>
        <pc:docMk/>
      </pc:docMkLst>
      <pc:sldChg chg="addSp delSp modSp mod setBg">
        <pc:chgData name="MADDELING EDIXA SEQUEIRA VEGA" userId="S::155825187733@est.mep.go.cr::d1f9612e-cf02-41fb-9c77-fb5dce05d5e8" providerId="AD" clId="Web-{E0BF322B-A47C-F8D3-463F-7D00DB6E11E4}" dt="2024-07-26T13:58:35.812" v="43"/>
        <pc:sldMkLst>
          <pc:docMk/>
          <pc:sldMk cId="1333710988" sldId="264"/>
        </pc:sldMkLst>
        <pc:spChg chg="mod">
          <ac:chgData name="MADDELING EDIXA SEQUEIRA VEGA" userId="S::155825187733@est.mep.go.cr::d1f9612e-cf02-41fb-9c77-fb5dce05d5e8" providerId="AD" clId="Web-{E0BF322B-A47C-F8D3-463F-7D00DB6E11E4}" dt="2024-07-26T13:58:35.812" v="43"/>
          <ac:spMkLst>
            <pc:docMk/>
            <pc:sldMk cId="1333710988" sldId="264"/>
            <ac:spMk id="2" creationId="{C466CBE1-56DD-3CA0-E002-1FFAA49838FF}"/>
          </ac:spMkLst>
        </pc:spChg>
        <pc:spChg chg="del mod">
          <ac:chgData name="MADDELING EDIXA SEQUEIRA VEGA" userId="S::155825187733@est.mep.go.cr::d1f9612e-cf02-41fb-9c77-fb5dce05d5e8" providerId="AD" clId="Web-{E0BF322B-A47C-F8D3-463F-7D00DB6E11E4}" dt="2024-07-26T13:53:35.254" v="5"/>
          <ac:spMkLst>
            <pc:docMk/>
            <pc:sldMk cId="1333710988" sldId="264"/>
            <ac:spMk id="3" creationId="{AEC1611C-13FE-D941-9A3C-E29340B9DB1B}"/>
          </ac:spMkLst>
        </pc:spChg>
        <pc:spChg chg="add mod ord">
          <ac:chgData name="MADDELING EDIXA SEQUEIRA VEGA" userId="S::155825187733@est.mep.go.cr::d1f9612e-cf02-41fb-9c77-fb5dce05d5e8" providerId="AD" clId="Web-{E0BF322B-A47C-F8D3-463F-7D00DB6E11E4}" dt="2024-07-26T13:58:35.812" v="43"/>
          <ac:spMkLst>
            <pc:docMk/>
            <pc:sldMk cId="1333710988" sldId="264"/>
            <ac:spMk id="8" creationId="{272481EC-85A8-51D5-D345-DDC1AF1CBABC}"/>
          </ac:spMkLst>
        </pc:spChg>
        <pc:spChg chg="add del">
          <ac:chgData name="MADDELING EDIXA SEQUEIRA VEGA" userId="S::155825187733@est.mep.go.cr::d1f9612e-cf02-41fb-9c77-fb5dce05d5e8" providerId="AD" clId="Web-{E0BF322B-A47C-F8D3-463F-7D00DB6E11E4}" dt="2024-07-26T13:53:50.286" v="7"/>
          <ac:spMkLst>
            <pc:docMk/>
            <pc:sldMk cId="1333710988" sldId="264"/>
            <ac:spMk id="9" creationId="{A8384FB5-9ADC-4DDC-881B-597D56F5B15D}"/>
          </ac:spMkLst>
        </pc:spChg>
        <pc:spChg chg="add del">
          <ac:chgData name="MADDELING EDIXA SEQUEIRA VEGA" userId="S::155825187733@est.mep.go.cr::d1f9612e-cf02-41fb-9c77-fb5dce05d5e8" providerId="AD" clId="Web-{E0BF322B-A47C-F8D3-463F-7D00DB6E11E4}" dt="2024-07-26T13:53:50.286" v="7"/>
          <ac:spMkLst>
            <pc:docMk/>
            <pc:sldMk cId="1333710988" sldId="264"/>
            <ac:spMk id="11" creationId="{91E5A9A7-95C6-4F4F-B00E-C82E07FE62EF}"/>
          </ac:spMkLst>
        </pc:spChg>
        <pc:spChg chg="add del">
          <ac:chgData name="MADDELING EDIXA SEQUEIRA VEGA" userId="S::155825187733@est.mep.go.cr::d1f9612e-cf02-41fb-9c77-fb5dce05d5e8" providerId="AD" clId="Web-{E0BF322B-A47C-F8D3-463F-7D00DB6E11E4}" dt="2024-07-26T13:53:50.286" v="7"/>
          <ac:spMkLst>
            <pc:docMk/>
            <pc:sldMk cId="1333710988" sldId="264"/>
            <ac:spMk id="13" creationId="{D07DD2DE-F619-49DD-B5E7-03A290FF4ED1}"/>
          </ac:spMkLst>
        </pc:spChg>
        <pc:spChg chg="add del">
          <ac:chgData name="MADDELING EDIXA SEQUEIRA VEGA" userId="S::155825187733@est.mep.go.cr::d1f9612e-cf02-41fb-9c77-fb5dce05d5e8" providerId="AD" clId="Web-{E0BF322B-A47C-F8D3-463F-7D00DB6E11E4}" dt="2024-07-26T13:53:50.286" v="7"/>
          <ac:spMkLst>
            <pc:docMk/>
            <pc:sldMk cId="1333710988" sldId="264"/>
            <ac:spMk id="15" creationId="{85149191-5F60-4A28-AAFF-039F96B0F3EC}"/>
          </ac:spMkLst>
        </pc:spChg>
        <pc:spChg chg="add del">
          <ac:chgData name="MADDELING EDIXA SEQUEIRA VEGA" userId="S::155825187733@est.mep.go.cr::d1f9612e-cf02-41fb-9c77-fb5dce05d5e8" providerId="AD" clId="Web-{E0BF322B-A47C-F8D3-463F-7D00DB6E11E4}" dt="2024-07-26T13:53:50.286" v="7"/>
          <ac:spMkLst>
            <pc:docMk/>
            <pc:sldMk cId="1333710988" sldId="264"/>
            <ac:spMk id="17" creationId="{F8260ED5-17F7-4158-B241-D51DD4CF1B7E}"/>
          </ac:spMkLst>
        </pc:spChg>
        <pc:spChg chg="add del">
          <ac:chgData name="MADDELING EDIXA SEQUEIRA VEGA" userId="S::155825187733@est.mep.go.cr::d1f9612e-cf02-41fb-9c77-fb5dce05d5e8" providerId="AD" clId="Web-{E0BF322B-A47C-F8D3-463F-7D00DB6E11E4}" dt="2024-07-26T13:54:38.522" v="14"/>
          <ac:spMkLst>
            <pc:docMk/>
            <pc:sldMk cId="1333710988" sldId="264"/>
            <ac:spMk id="19" creationId="{0CCC4BA0-1298-4DBD-86F1-B51D8C9D3437}"/>
          </ac:spMkLst>
        </pc:spChg>
        <pc:spChg chg="add del">
          <ac:chgData name="MADDELING EDIXA SEQUEIRA VEGA" userId="S::155825187733@est.mep.go.cr::d1f9612e-cf02-41fb-9c77-fb5dce05d5e8" providerId="AD" clId="Web-{E0BF322B-A47C-F8D3-463F-7D00DB6E11E4}" dt="2024-07-26T13:54:38.522" v="14"/>
          <ac:spMkLst>
            <pc:docMk/>
            <pc:sldMk cId="1333710988" sldId="264"/>
            <ac:spMk id="20" creationId="{EEBF1590-3B36-48EE-A89D-3B6F3CB256AB}"/>
          </ac:spMkLst>
        </pc:spChg>
        <pc:spChg chg="add del">
          <ac:chgData name="MADDELING EDIXA SEQUEIRA VEGA" userId="S::155825187733@est.mep.go.cr::d1f9612e-cf02-41fb-9c77-fb5dce05d5e8" providerId="AD" clId="Web-{E0BF322B-A47C-F8D3-463F-7D00DB6E11E4}" dt="2024-07-26T13:54:38.522" v="14"/>
          <ac:spMkLst>
            <pc:docMk/>
            <pc:sldMk cId="1333710988" sldId="264"/>
            <ac:spMk id="21" creationId="{AC8F6C8C-AB5A-4548-942D-E3FD40ACBC49}"/>
          </ac:spMkLst>
        </pc:spChg>
        <pc:spChg chg="add del">
          <ac:chgData name="MADDELING EDIXA SEQUEIRA VEGA" userId="S::155825187733@est.mep.go.cr::d1f9612e-cf02-41fb-9c77-fb5dce05d5e8" providerId="AD" clId="Web-{E0BF322B-A47C-F8D3-463F-7D00DB6E11E4}" dt="2024-07-26T13:54:38.506" v="13"/>
          <ac:spMkLst>
            <pc:docMk/>
            <pc:sldMk cId="1333710988" sldId="264"/>
            <ac:spMk id="26" creationId="{B66D7F65-E9B6-4775-8355-D095CC73C1C8}"/>
          </ac:spMkLst>
        </pc:spChg>
        <pc:spChg chg="add del">
          <ac:chgData name="MADDELING EDIXA SEQUEIRA VEGA" userId="S::155825187733@est.mep.go.cr::d1f9612e-cf02-41fb-9c77-fb5dce05d5e8" providerId="AD" clId="Web-{E0BF322B-A47C-F8D3-463F-7D00DB6E11E4}" dt="2024-07-26T13:54:38.506" v="13"/>
          <ac:spMkLst>
            <pc:docMk/>
            <pc:sldMk cId="1333710988" sldId="264"/>
            <ac:spMk id="28" creationId="{61707E60-CEC9-4661-AA82-69242EB4BDC3}"/>
          </ac:spMkLst>
        </pc:spChg>
        <pc:spChg chg="add del">
          <ac:chgData name="MADDELING EDIXA SEQUEIRA VEGA" userId="S::155825187733@est.mep.go.cr::d1f9612e-cf02-41fb-9c77-fb5dce05d5e8" providerId="AD" clId="Web-{E0BF322B-A47C-F8D3-463F-7D00DB6E11E4}" dt="2024-07-26T13:54:38.506" v="13"/>
          <ac:spMkLst>
            <pc:docMk/>
            <pc:sldMk cId="1333710988" sldId="264"/>
            <ac:spMk id="30" creationId="{8F035CD8-AE30-4146-96F2-036B0CE5E4F3}"/>
          </ac:spMkLst>
        </pc:spChg>
        <pc:spChg chg="add del">
          <ac:chgData name="MADDELING EDIXA SEQUEIRA VEGA" userId="S::155825187733@est.mep.go.cr::d1f9612e-cf02-41fb-9c77-fb5dce05d5e8" providerId="AD" clId="Web-{E0BF322B-A47C-F8D3-463F-7D00DB6E11E4}" dt="2024-07-26T13:58:35.812" v="43"/>
          <ac:spMkLst>
            <pc:docMk/>
            <pc:sldMk cId="1333710988" sldId="264"/>
            <ac:spMk id="32" creationId="{1B15ED52-F352-441B-82BF-E0EA34836D08}"/>
          </ac:spMkLst>
        </pc:spChg>
        <pc:spChg chg="add del">
          <ac:chgData name="MADDELING EDIXA SEQUEIRA VEGA" userId="S::155825187733@est.mep.go.cr::d1f9612e-cf02-41fb-9c77-fb5dce05d5e8" providerId="AD" clId="Web-{E0BF322B-A47C-F8D3-463F-7D00DB6E11E4}" dt="2024-07-26T13:58:35.812" v="43"/>
          <ac:spMkLst>
            <pc:docMk/>
            <pc:sldMk cId="1333710988" sldId="264"/>
            <ac:spMk id="33" creationId="{61707E60-CEC9-4661-AA82-69242EB4BDC3}"/>
          </ac:spMkLst>
        </pc:spChg>
        <pc:spChg chg="add del">
          <ac:chgData name="MADDELING EDIXA SEQUEIRA VEGA" userId="S::155825187733@est.mep.go.cr::d1f9612e-cf02-41fb-9c77-fb5dce05d5e8" providerId="AD" clId="Web-{E0BF322B-A47C-F8D3-463F-7D00DB6E11E4}" dt="2024-07-26T13:58:35.812" v="43"/>
          <ac:spMkLst>
            <pc:docMk/>
            <pc:sldMk cId="1333710988" sldId="264"/>
            <ac:spMk id="34" creationId="{8F035CD8-AE30-4146-96F2-036B0CE5E4F3}"/>
          </ac:spMkLst>
        </pc:spChg>
        <pc:spChg chg="add del">
          <ac:chgData name="MADDELING EDIXA SEQUEIRA VEGA" userId="S::155825187733@est.mep.go.cr::d1f9612e-cf02-41fb-9c77-fb5dce05d5e8" providerId="AD" clId="Web-{E0BF322B-A47C-F8D3-463F-7D00DB6E11E4}" dt="2024-07-26T13:56:33.058" v="26"/>
          <ac:spMkLst>
            <pc:docMk/>
            <pc:sldMk cId="1333710988" sldId="264"/>
            <ac:spMk id="39" creationId="{C4285719-470E-454C-AF62-8323075F1F5B}"/>
          </ac:spMkLst>
        </pc:spChg>
        <pc:spChg chg="add del">
          <ac:chgData name="MADDELING EDIXA SEQUEIRA VEGA" userId="S::155825187733@est.mep.go.cr::d1f9612e-cf02-41fb-9c77-fb5dce05d5e8" providerId="AD" clId="Web-{E0BF322B-A47C-F8D3-463F-7D00DB6E11E4}" dt="2024-07-26T13:56:33.058" v="26"/>
          <ac:spMkLst>
            <pc:docMk/>
            <pc:sldMk cId="1333710988" sldId="264"/>
            <ac:spMk id="41" creationId="{CD9FE4EF-C4D8-49A0-B2FF-81D8DB7D8A24}"/>
          </ac:spMkLst>
        </pc:spChg>
        <pc:spChg chg="add del">
          <ac:chgData name="MADDELING EDIXA SEQUEIRA VEGA" userId="S::155825187733@est.mep.go.cr::d1f9612e-cf02-41fb-9c77-fb5dce05d5e8" providerId="AD" clId="Web-{E0BF322B-A47C-F8D3-463F-7D00DB6E11E4}" dt="2024-07-26T13:56:33.058" v="26"/>
          <ac:spMkLst>
            <pc:docMk/>
            <pc:sldMk cId="1333710988" sldId="264"/>
            <ac:spMk id="43" creationId="{4300840D-0A0B-4512-BACA-B439D5B9C57C}"/>
          </ac:spMkLst>
        </pc:spChg>
        <pc:spChg chg="add del">
          <ac:chgData name="MADDELING EDIXA SEQUEIRA VEGA" userId="S::155825187733@est.mep.go.cr::d1f9612e-cf02-41fb-9c77-fb5dce05d5e8" providerId="AD" clId="Web-{E0BF322B-A47C-F8D3-463F-7D00DB6E11E4}" dt="2024-07-26T13:56:33.058" v="26"/>
          <ac:spMkLst>
            <pc:docMk/>
            <pc:sldMk cId="1333710988" sldId="264"/>
            <ac:spMk id="45" creationId="{D2B78728-A580-49A7-84F9-6EF6F583ADE0}"/>
          </ac:spMkLst>
        </pc:spChg>
        <pc:spChg chg="add del">
          <ac:chgData name="MADDELING EDIXA SEQUEIRA VEGA" userId="S::155825187733@est.mep.go.cr::d1f9612e-cf02-41fb-9c77-fb5dce05d5e8" providerId="AD" clId="Web-{E0BF322B-A47C-F8D3-463F-7D00DB6E11E4}" dt="2024-07-26T13:56:33.058" v="26"/>
          <ac:spMkLst>
            <pc:docMk/>
            <pc:sldMk cId="1333710988" sldId="264"/>
            <ac:spMk id="47" creationId="{38FAA1A1-D861-433F-88FA-1E9D6FD31D11}"/>
          </ac:spMkLst>
        </pc:spChg>
        <pc:spChg chg="add del">
          <ac:chgData name="MADDELING EDIXA SEQUEIRA VEGA" userId="S::155825187733@est.mep.go.cr::d1f9612e-cf02-41fb-9c77-fb5dce05d5e8" providerId="AD" clId="Web-{E0BF322B-A47C-F8D3-463F-7D00DB6E11E4}" dt="2024-07-26T13:56:33.058" v="26"/>
          <ac:spMkLst>
            <pc:docMk/>
            <pc:sldMk cId="1333710988" sldId="264"/>
            <ac:spMk id="49" creationId="{8D71EDA1-87BF-4D5D-AB79-F346FD19278A}"/>
          </ac:spMkLst>
        </pc:spChg>
        <pc:spChg chg="add del">
          <ac:chgData name="MADDELING EDIXA SEQUEIRA VEGA" userId="S::155825187733@est.mep.go.cr::d1f9612e-cf02-41fb-9c77-fb5dce05d5e8" providerId="AD" clId="Web-{E0BF322B-A47C-F8D3-463F-7D00DB6E11E4}" dt="2024-07-26T13:56:44.089" v="28"/>
          <ac:spMkLst>
            <pc:docMk/>
            <pc:sldMk cId="1333710988" sldId="264"/>
            <ac:spMk id="51" creationId="{12609869-9E80-471B-A487-A53288E0E791}"/>
          </ac:spMkLst>
        </pc:spChg>
        <pc:spChg chg="add del">
          <ac:chgData name="MADDELING EDIXA SEQUEIRA VEGA" userId="S::155825187733@est.mep.go.cr::d1f9612e-cf02-41fb-9c77-fb5dce05d5e8" providerId="AD" clId="Web-{E0BF322B-A47C-F8D3-463F-7D00DB6E11E4}" dt="2024-07-26T13:56:44.089" v="28"/>
          <ac:spMkLst>
            <pc:docMk/>
            <pc:sldMk cId="1333710988" sldId="264"/>
            <ac:spMk id="52" creationId="{7004738A-9D34-43E8-97D2-CA0EED4F8BE0}"/>
          </ac:spMkLst>
        </pc:spChg>
        <pc:spChg chg="add del">
          <ac:chgData name="MADDELING EDIXA SEQUEIRA VEGA" userId="S::155825187733@est.mep.go.cr::d1f9612e-cf02-41fb-9c77-fb5dce05d5e8" providerId="AD" clId="Web-{E0BF322B-A47C-F8D3-463F-7D00DB6E11E4}" dt="2024-07-26T13:56:44.089" v="28"/>
          <ac:spMkLst>
            <pc:docMk/>
            <pc:sldMk cId="1333710988" sldId="264"/>
            <ac:spMk id="53" creationId="{B8B8D07F-F13E-443E-BA68-2D26672D76B9}"/>
          </ac:spMkLst>
        </pc:spChg>
        <pc:spChg chg="add del">
          <ac:chgData name="MADDELING EDIXA SEQUEIRA VEGA" userId="S::155825187733@est.mep.go.cr::d1f9612e-cf02-41fb-9c77-fb5dce05d5e8" providerId="AD" clId="Web-{E0BF322B-A47C-F8D3-463F-7D00DB6E11E4}" dt="2024-07-26T13:56:44.089" v="28"/>
          <ac:spMkLst>
            <pc:docMk/>
            <pc:sldMk cId="1333710988" sldId="264"/>
            <ac:spMk id="54" creationId="{2813A4FA-24A5-41ED-A534-3807D1B2F344}"/>
          </ac:spMkLst>
        </pc:spChg>
        <pc:spChg chg="add del">
          <ac:chgData name="MADDELING EDIXA SEQUEIRA VEGA" userId="S::155825187733@est.mep.go.cr::d1f9612e-cf02-41fb-9c77-fb5dce05d5e8" providerId="AD" clId="Web-{E0BF322B-A47C-F8D3-463F-7D00DB6E11E4}" dt="2024-07-26T13:56:44.089" v="28"/>
          <ac:spMkLst>
            <pc:docMk/>
            <pc:sldMk cId="1333710988" sldId="264"/>
            <ac:spMk id="55" creationId="{C3944F27-CA70-4E84-A51A-E6BF89558979}"/>
          </ac:spMkLst>
        </pc:spChg>
        <pc:spChg chg="add del">
          <ac:chgData name="MADDELING EDIXA SEQUEIRA VEGA" userId="S::155825187733@est.mep.go.cr::d1f9612e-cf02-41fb-9c77-fb5dce05d5e8" providerId="AD" clId="Web-{E0BF322B-A47C-F8D3-463F-7D00DB6E11E4}" dt="2024-07-26T13:56:53.558" v="30"/>
          <ac:spMkLst>
            <pc:docMk/>
            <pc:sldMk cId="1333710988" sldId="264"/>
            <ac:spMk id="58" creationId="{7A976E23-29EC-4E20-9EF6-B7CC4A8210C3}"/>
          </ac:spMkLst>
        </pc:spChg>
        <pc:spChg chg="add del">
          <ac:chgData name="MADDELING EDIXA SEQUEIRA VEGA" userId="S::155825187733@est.mep.go.cr::d1f9612e-cf02-41fb-9c77-fb5dce05d5e8" providerId="AD" clId="Web-{E0BF322B-A47C-F8D3-463F-7D00DB6E11E4}" dt="2024-07-26T13:56:53.558" v="30"/>
          <ac:spMkLst>
            <pc:docMk/>
            <pc:sldMk cId="1333710988" sldId="264"/>
            <ac:spMk id="59" creationId="{1452CEF2-C9EC-4C15-99E4-C781AB08AB91}"/>
          </ac:spMkLst>
        </pc:spChg>
        <pc:spChg chg="add del">
          <ac:chgData name="MADDELING EDIXA SEQUEIRA VEGA" userId="S::155825187733@est.mep.go.cr::d1f9612e-cf02-41fb-9c77-fb5dce05d5e8" providerId="AD" clId="Web-{E0BF322B-A47C-F8D3-463F-7D00DB6E11E4}" dt="2024-07-26T13:56:53.558" v="30"/>
          <ac:spMkLst>
            <pc:docMk/>
            <pc:sldMk cId="1333710988" sldId="264"/>
            <ac:spMk id="60" creationId="{DF5FCEC6-E657-46F1-925F-13ED192124CE}"/>
          </ac:spMkLst>
        </pc:spChg>
        <pc:spChg chg="add del">
          <ac:chgData name="MADDELING EDIXA SEQUEIRA VEGA" userId="S::155825187733@est.mep.go.cr::d1f9612e-cf02-41fb-9c77-fb5dce05d5e8" providerId="AD" clId="Web-{E0BF322B-A47C-F8D3-463F-7D00DB6E11E4}" dt="2024-07-26T13:56:53.558" v="30"/>
          <ac:spMkLst>
            <pc:docMk/>
            <pc:sldMk cId="1333710988" sldId="264"/>
            <ac:spMk id="75" creationId="{FF0BDB76-BCEC-498E-BA26-C763CD9FA3E7}"/>
          </ac:spMkLst>
        </pc:spChg>
        <pc:spChg chg="add del">
          <ac:chgData name="MADDELING EDIXA SEQUEIRA VEGA" userId="S::155825187733@est.mep.go.cr::d1f9612e-cf02-41fb-9c77-fb5dce05d5e8" providerId="AD" clId="Web-{E0BF322B-A47C-F8D3-463F-7D00DB6E11E4}" dt="2024-07-26T13:57:09.559" v="32"/>
          <ac:spMkLst>
            <pc:docMk/>
            <pc:sldMk cId="1333710988" sldId="264"/>
            <ac:spMk id="80" creationId="{10EB215C-7839-4CEA-AA02-B8F7755F9CE9}"/>
          </ac:spMkLst>
        </pc:spChg>
        <pc:spChg chg="add del">
          <ac:chgData name="MADDELING EDIXA SEQUEIRA VEGA" userId="S::155825187733@est.mep.go.cr::d1f9612e-cf02-41fb-9c77-fb5dce05d5e8" providerId="AD" clId="Web-{E0BF322B-A47C-F8D3-463F-7D00DB6E11E4}" dt="2024-07-26T13:57:09.559" v="32"/>
          <ac:spMkLst>
            <pc:docMk/>
            <pc:sldMk cId="1333710988" sldId="264"/>
            <ac:spMk id="81" creationId="{91011C6D-05BE-4D99-8C11-A0E478B12996}"/>
          </ac:spMkLst>
        </pc:spChg>
        <pc:spChg chg="add del">
          <ac:chgData name="MADDELING EDIXA SEQUEIRA VEGA" userId="S::155825187733@est.mep.go.cr::d1f9612e-cf02-41fb-9c77-fb5dce05d5e8" providerId="AD" clId="Web-{E0BF322B-A47C-F8D3-463F-7D00DB6E11E4}" dt="2024-07-26T13:57:09.559" v="32"/>
          <ac:spMkLst>
            <pc:docMk/>
            <pc:sldMk cId="1333710988" sldId="264"/>
            <ac:spMk id="82" creationId="{6BFFEA99-E831-4C3B-8D16-0EA4AB33FFCA}"/>
          </ac:spMkLst>
        </pc:spChg>
        <pc:spChg chg="add del">
          <ac:chgData name="MADDELING EDIXA SEQUEIRA VEGA" userId="S::155825187733@est.mep.go.cr::d1f9612e-cf02-41fb-9c77-fb5dce05d5e8" providerId="AD" clId="Web-{E0BF322B-A47C-F8D3-463F-7D00DB6E11E4}" dt="2024-07-26T13:57:09.559" v="32"/>
          <ac:spMkLst>
            <pc:docMk/>
            <pc:sldMk cId="1333710988" sldId="264"/>
            <ac:spMk id="83" creationId="{3B9FD11D-7561-43C8-BE54-00D7DCF0E211}"/>
          </ac:spMkLst>
        </pc:spChg>
        <pc:spChg chg="add del">
          <ac:chgData name="MADDELING EDIXA SEQUEIRA VEGA" userId="S::155825187733@est.mep.go.cr::d1f9612e-cf02-41fb-9c77-fb5dce05d5e8" providerId="AD" clId="Web-{E0BF322B-A47C-F8D3-463F-7D00DB6E11E4}" dt="2024-07-26T13:57:09.559" v="32"/>
          <ac:spMkLst>
            <pc:docMk/>
            <pc:sldMk cId="1333710988" sldId="264"/>
            <ac:spMk id="84" creationId="{8D91DE60-2C2D-4D7E-A6B4-C9499017DE4C}"/>
          </ac:spMkLst>
        </pc:spChg>
        <pc:spChg chg="add del">
          <ac:chgData name="MADDELING EDIXA SEQUEIRA VEGA" userId="S::155825187733@est.mep.go.cr::d1f9612e-cf02-41fb-9c77-fb5dce05d5e8" providerId="AD" clId="Web-{E0BF322B-A47C-F8D3-463F-7D00DB6E11E4}" dt="2024-07-26T13:57:19.731" v="34"/>
          <ac:spMkLst>
            <pc:docMk/>
            <pc:sldMk cId="1333710988" sldId="264"/>
            <ac:spMk id="86" creationId="{B66D7F65-E9B6-4775-8355-D095CC73C1C8}"/>
          </ac:spMkLst>
        </pc:spChg>
        <pc:spChg chg="add del">
          <ac:chgData name="MADDELING EDIXA SEQUEIRA VEGA" userId="S::155825187733@est.mep.go.cr::d1f9612e-cf02-41fb-9c77-fb5dce05d5e8" providerId="AD" clId="Web-{E0BF322B-A47C-F8D3-463F-7D00DB6E11E4}" dt="2024-07-26T13:57:19.731" v="34"/>
          <ac:spMkLst>
            <pc:docMk/>
            <pc:sldMk cId="1333710988" sldId="264"/>
            <ac:spMk id="87" creationId="{61707E60-CEC9-4661-AA82-69242EB4BDC3}"/>
          </ac:spMkLst>
        </pc:spChg>
        <pc:spChg chg="add del">
          <ac:chgData name="MADDELING EDIXA SEQUEIRA VEGA" userId="S::155825187733@est.mep.go.cr::d1f9612e-cf02-41fb-9c77-fb5dce05d5e8" providerId="AD" clId="Web-{E0BF322B-A47C-F8D3-463F-7D00DB6E11E4}" dt="2024-07-26T13:57:19.731" v="34"/>
          <ac:spMkLst>
            <pc:docMk/>
            <pc:sldMk cId="1333710988" sldId="264"/>
            <ac:spMk id="88" creationId="{8F035CD8-AE30-4146-96F2-036B0CE5E4F3}"/>
          </ac:spMkLst>
        </pc:spChg>
        <pc:spChg chg="add del">
          <ac:chgData name="MADDELING EDIXA SEQUEIRA VEGA" userId="S::155825187733@est.mep.go.cr::d1f9612e-cf02-41fb-9c77-fb5dce05d5e8" providerId="AD" clId="Web-{E0BF322B-A47C-F8D3-463F-7D00DB6E11E4}" dt="2024-07-26T13:57:37.654" v="36"/>
          <ac:spMkLst>
            <pc:docMk/>
            <pc:sldMk cId="1333710988" sldId="264"/>
            <ac:spMk id="90" creationId="{2596F992-698C-48C0-9D89-70DA4CE927EF}"/>
          </ac:spMkLst>
        </pc:spChg>
        <pc:spChg chg="add del">
          <ac:chgData name="MADDELING EDIXA SEQUEIRA VEGA" userId="S::155825187733@est.mep.go.cr::d1f9612e-cf02-41fb-9c77-fb5dce05d5e8" providerId="AD" clId="Web-{E0BF322B-A47C-F8D3-463F-7D00DB6E11E4}" dt="2024-07-26T13:57:37.654" v="36"/>
          <ac:spMkLst>
            <pc:docMk/>
            <pc:sldMk cId="1333710988" sldId="264"/>
            <ac:spMk id="91" creationId="{A344AAA5-41F4-4862-97EF-688D31DC7567}"/>
          </ac:spMkLst>
        </pc:spChg>
        <pc:spChg chg="add del">
          <ac:chgData name="MADDELING EDIXA SEQUEIRA VEGA" userId="S::155825187733@est.mep.go.cr::d1f9612e-cf02-41fb-9c77-fb5dce05d5e8" providerId="AD" clId="Web-{E0BF322B-A47C-F8D3-463F-7D00DB6E11E4}" dt="2024-07-26T13:57:37.654" v="36"/>
          <ac:spMkLst>
            <pc:docMk/>
            <pc:sldMk cId="1333710988" sldId="264"/>
            <ac:spMk id="92" creationId="{69E1A62C-2AAF-4B3E-8CDB-65E237080997}"/>
          </ac:spMkLst>
        </pc:spChg>
        <pc:spChg chg="add del">
          <ac:chgData name="MADDELING EDIXA SEQUEIRA VEGA" userId="S::155825187733@est.mep.go.cr::d1f9612e-cf02-41fb-9c77-fb5dce05d5e8" providerId="AD" clId="Web-{E0BF322B-A47C-F8D3-463F-7D00DB6E11E4}" dt="2024-07-26T13:57:57.389" v="38"/>
          <ac:spMkLst>
            <pc:docMk/>
            <pc:sldMk cId="1333710988" sldId="264"/>
            <ac:spMk id="94" creationId="{3346177D-ADC4-4968-B747-5CFCD390B5B9}"/>
          </ac:spMkLst>
        </pc:spChg>
        <pc:spChg chg="add del">
          <ac:chgData name="MADDELING EDIXA SEQUEIRA VEGA" userId="S::155825187733@est.mep.go.cr::d1f9612e-cf02-41fb-9c77-fb5dce05d5e8" providerId="AD" clId="Web-{E0BF322B-A47C-F8D3-463F-7D00DB6E11E4}" dt="2024-07-26T13:57:57.389" v="38"/>
          <ac:spMkLst>
            <pc:docMk/>
            <pc:sldMk cId="1333710988" sldId="264"/>
            <ac:spMk id="95" creationId="{0844A943-BF79-4FEA-ABB1-3BD54D236606}"/>
          </ac:spMkLst>
        </pc:spChg>
        <pc:spChg chg="add del">
          <ac:chgData name="MADDELING EDIXA SEQUEIRA VEGA" userId="S::155825187733@est.mep.go.cr::d1f9612e-cf02-41fb-9c77-fb5dce05d5e8" providerId="AD" clId="Web-{E0BF322B-A47C-F8D3-463F-7D00DB6E11E4}" dt="2024-07-26T13:57:57.389" v="38"/>
          <ac:spMkLst>
            <pc:docMk/>
            <pc:sldMk cId="1333710988" sldId="264"/>
            <ac:spMk id="96" creationId="{6437CC72-F4A8-4DC3-AFAB-D22C482C8100}"/>
          </ac:spMkLst>
        </pc:spChg>
        <pc:spChg chg="add del">
          <ac:chgData name="MADDELING EDIXA SEQUEIRA VEGA" userId="S::155825187733@est.mep.go.cr::d1f9612e-cf02-41fb-9c77-fb5dce05d5e8" providerId="AD" clId="Web-{E0BF322B-A47C-F8D3-463F-7D00DB6E11E4}" dt="2024-07-26T13:58:15.639" v="40"/>
          <ac:spMkLst>
            <pc:docMk/>
            <pc:sldMk cId="1333710988" sldId="264"/>
            <ac:spMk id="98" creationId="{46708FAB-3898-47A9-B05A-AB9ECBD9E796}"/>
          </ac:spMkLst>
        </pc:spChg>
        <pc:spChg chg="add del">
          <ac:chgData name="MADDELING EDIXA SEQUEIRA VEGA" userId="S::155825187733@est.mep.go.cr::d1f9612e-cf02-41fb-9c77-fb5dce05d5e8" providerId="AD" clId="Web-{E0BF322B-A47C-F8D3-463F-7D00DB6E11E4}" dt="2024-07-26T13:58:15.639" v="40"/>
          <ac:spMkLst>
            <pc:docMk/>
            <pc:sldMk cId="1333710988" sldId="264"/>
            <ac:spMk id="99" creationId="{2E438CA0-CB4D-4C94-8C39-9C7FC9BBEE68}"/>
          </ac:spMkLst>
        </pc:spChg>
        <pc:spChg chg="add del">
          <ac:chgData name="MADDELING EDIXA SEQUEIRA VEGA" userId="S::155825187733@est.mep.go.cr::d1f9612e-cf02-41fb-9c77-fb5dce05d5e8" providerId="AD" clId="Web-{E0BF322B-A47C-F8D3-463F-7D00DB6E11E4}" dt="2024-07-26T13:58:15.639" v="40"/>
          <ac:spMkLst>
            <pc:docMk/>
            <pc:sldMk cId="1333710988" sldId="264"/>
            <ac:spMk id="100" creationId="{6B2C05E3-84E7-4957-95EF-B471CBF71C69}"/>
          </ac:spMkLst>
        </pc:spChg>
        <pc:spChg chg="add del">
          <ac:chgData name="MADDELING EDIXA SEQUEIRA VEGA" userId="S::155825187733@est.mep.go.cr::d1f9612e-cf02-41fb-9c77-fb5dce05d5e8" providerId="AD" clId="Web-{E0BF322B-A47C-F8D3-463F-7D00DB6E11E4}" dt="2024-07-26T13:58:35.750" v="42"/>
          <ac:spMkLst>
            <pc:docMk/>
            <pc:sldMk cId="1333710988" sldId="264"/>
            <ac:spMk id="102" creationId="{F944E337-3E5D-4A1F-A5A1-2057F25B8A7B}"/>
          </ac:spMkLst>
        </pc:spChg>
        <pc:spChg chg="add del">
          <ac:chgData name="MADDELING EDIXA SEQUEIRA VEGA" userId="S::155825187733@est.mep.go.cr::d1f9612e-cf02-41fb-9c77-fb5dce05d5e8" providerId="AD" clId="Web-{E0BF322B-A47C-F8D3-463F-7D00DB6E11E4}" dt="2024-07-26T13:58:35.750" v="42"/>
          <ac:spMkLst>
            <pc:docMk/>
            <pc:sldMk cId="1333710988" sldId="264"/>
            <ac:spMk id="103" creationId="{4DA50D69-7CF7-4844-B844-A2B821C77F24}"/>
          </ac:spMkLst>
        </pc:spChg>
        <pc:spChg chg="add">
          <ac:chgData name="MADDELING EDIXA SEQUEIRA VEGA" userId="S::155825187733@est.mep.go.cr::d1f9612e-cf02-41fb-9c77-fb5dce05d5e8" providerId="AD" clId="Web-{E0BF322B-A47C-F8D3-463F-7D00DB6E11E4}" dt="2024-07-26T13:58:35.812" v="43"/>
          <ac:spMkLst>
            <pc:docMk/>
            <pc:sldMk cId="1333710988" sldId="264"/>
            <ac:spMk id="105" creationId="{2E17E911-875F-4DE5-8699-99D9F1805A5D}"/>
          </ac:spMkLst>
        </pc:spChg>
        <pc:spChg chg="add">
          <ac:chgData name="MADDELING EDIXA SEQUEIRA VEGA" userId="S::155825187733@est.mep.go.cr::d1f9612e-cf02-41fb-9c77-fb5dce05d5e8" providerId="AD" clId="Web-{E0BF322B-A47C-F8D3-463F-7D00DB6E11E4}" dt="2024-07-26T13:58:35.812" v="43"/>
          <ac:spMkLst>
            <pc:docMk/>
            <pc:sldMk cId="1333710988" sldId="264"/>
            <ac:spMk id="106" creationId="{CD9FE4EF-C4D8-49A0-B2FF-81D8DB7D8A24}"/>
          </ac:spMkLst>
        </pc:spChg>
        <pc:spChg chg="add">
          <ac:chgData name="MADDELING EDIXA SEQUEIRA VEGA" userId="S::155825187733@est.mep.go.cr::d1f9612e-cf02-41fb-9c77-fb5dce05d5e8" providerId="AD" clId="Web-{E0BF322B-A47C-F8D3-463F-7D00DB6E11E4}" dt="2024-07-26T13:58:35.812" v="43"/>
          <ac:spMkLst>
            <pc:docMk/>
            <pc:sldMk cId="1333710988" sldId="264"/>
            <ac:spMk id="107" creationId="{4300840D-0A0B-4512-BACA-B439D5B9C57C}"/>
          </ac:spMkLst>
        </pc:spChg>
        <pc:spChg chg="add">
          <ac:chgData name="MADDELING EDIXA SEQUEIRA VEGA" userId="S::155825187733@est.mep.go.cr::d1f9612e-cf02-41fb-9c77-fb5dce05d5e8" providerId="AD" clId="Web-{E0BF322B-A47C-F8D3-463F-7D00DB6E11E4}" dt="2024-07-26T13:58:35.812" v="43"/>
          <ac:spMkLst>
            <pc:docMk/>
            <pc:sldMk cId="1333710988" sldId="264"/>
            <ac:spMk id="108" creationId="{D2B78728-A580-49A7-84F9-6EF6F583ADE0}"/>
          </ac:spMkLst>
        </pc:spChg>
        <pc:spChg chg="add">
          <ac:chgData name="MADDELING EDIXA SEQUEIRA VEGA" userId="S::155825187733@est.mep.go.cr::d1f9612e-cf02-41fb-9c77-fb5dce05d5e8" providerId="AD" clId="Web-{E0BF322B-A47C-F8D3-463F-7D00DB6E11E4}" dt="2024-07-26T13:58:35.812" v="43"/>
          <ac:spMkLst>
            <pc:docMk/>
            <pc:sldMk cId="1333710988" sldId="264"/>
            <ac:spMk id="109" creationId="{38FAA1A1-D861-433F-88FA-1E9D6FD31D11}"/>
          </ac:spMkLst>
        </pc:spChg>
        <pc:spChg chg="add">
          <ac:chgData name="MADDELING EDIXA SEQUEIRA VEGA" userId="S::155825187733@est.mep.go.cr::d1f9612e-cf02-41fb-9c77-fb5dce05d5e8" providerId="AD" clId="Web-{E0BF322B-A47C-F8D3-463F-7D00DB6E11E4}" dt="2024-07-26T13:58:35.812" v="43"/>
          <ac:spMkLst>
            <pc:docMk/>
            <pc:sldMk cId="1333710988" sldId="264"/>
            <ac:spMk id="110" creationId="{8D71EDA1-87BF-4D5D-AB79-F346FD19278A}"/>
          </ac:spMkLst>
        </pc:spChg>
        <pc:grpChg chg="add del">
          <ac:chgData name="MADDELING EDIXA SEQUEIRA VEGA" userId="S::155825187733@est.mep.go.cr::d1f9612e-cf02-41fb-9c77-fb5dce05d5e8" providerId="AD" clId="Web-{E0BF322B-A47C-F8D3-463F-7D00DB6E11E4}" dt="2024-07-26T13:56:53.558" v="30"/>
          <ac:grpSpMkLst>
            <pc:docMk/>
            <pc:sldMk cId="1333710988" sldId="264"/>
            <ac:grpSpMk id="61" creationId="{600459E6-26A3-4EAC-A34C-D0792D88CC26}"/>
          </ac:grpSpMkLst>
        </pc:grpChg>
        <pc:grpChg chg="add del">
          <ac:chgData name="MADDELING EDIXA SEQUEIRA VEGA" userId="S::155825187733@est.mep.go.cr::d1f9612e-cf02-41fb-9c77-fb5dce05d5e8" providerId="AD" clId="Web-{E0BF322B-A47C-F8D3-463F-7D00DB6E11E4}" dt="2024-07-26T13:56:53.558" v="30"/>
          <ac:grpSpMkLst>
            <pc:docMk/>
            <pc:sldMk cId="1333710988" sldId="264"/>
            <ac:grpSpMk id="66" creationId="{E5BA8FCE-96F8-40B3-804C-10C27C02F41C}"/>
          </ac:grpSpMkLst>
        </pc:grpChg>
        <pc:grpChg chg="add del">
          <ac:chgData name="MADDELING EDIXA SEQUEIRA VEGA" userId="S::155825187733@est.mep.go.cr::d1f9612e-cf02-41fb-9c77-fb5dce05d5e8" providerId="AD" clId="Web-{E0BF322B-A47C-F8D3-463F-7D00DB6E11E4}" dt="2024-07-26T13:56:53.558" v="30"/>
          <ac:grpSpMkLst>
            <pc:docMk/>
            <pc:sldMk cId="1333710988" sldId="264"/>
            <ac:grpSpMk id="67" creationId="{94F13521-5DF8-4DF5-A0B9-A718234B3AE9}"/>
          </ac:grpSpMkLst>
        </pc:grpChg>
        <pc:grpChg chg="add del">
          <ac:chgData name="MADDELING EDIXA SEQUEIRA VEGA" userId="S::155825187733@est.mep.go.cr::d1f9612e-cf02-41fb-9c77-fb5dce05d5e8" providerId="AD" clId="Web-{E0BF322B-A47C-F8D3-463F-7D00DB6E11E4}" dt="2024-07-26T13:56:53.558" v="30"/>
          <ac:grpSpMkLst>
            <pc:docMk/>
            <pc:sldMk cId="1333710988" sldId="264"/>
            <ac:grpSpMk id="76" creationId="{DD8DF5DF-A251-4BC2-8965-4EDDD01FC56E}"/>
          </ac:grpSpMkLst>
        </pc:grpChg>
        <pc:picChg chg="add mod ord">
          <ac:chgData name="MADDELING EDIXA SEQUEIRA VEGA" userId="S::155825187733@est.mep.go.cr::d1f9612e-cf02-41fb-9c77-fb5dce05d5e8" providerId="AD" clId="Web-{E0BF322B-A47C-F8D3-463F-7D00DB6E11E4}" dt="2024-07-26T13:58:35.812" v="43"/>
          <ac:picMkLst>
            <pc:docMk/>
            <pc:sldMk cId="1333710988" sldId="264"/>
            <ac:picMk id="4" creationId="{B8874102-7151-83E7-77AB-3981ABBDF3DA}"/>
          </ac:picMkLst>
        </pc:picChg>
      </pc:sldChg>
    </pc:docChg>
  </pc:docChgLst>
  <pc:docChgLst>
    <pc:chgData name="MADDELING EDIXA SEQUEIRA VEGA" userId="S::155825187733@est.mep.go.cr::d1f9612e-cf02-41fb-9c77-fb5dce05d5e8" providerId="AD" clId="Web-{5078F464-B197-72A9-A8EA-15BC1AB64B4B}"/>
    <pc:docChg chg="modSld">
      <pc:chgData name="MADDELING EDIXA SEQUEIRA VEGA" userId="S::155825187733@est.mep.go.cr::d1f9612e-cf02-41fb-9c77-fb5dce05d5e8" providerId="AD" clId="Web-{5078F464-B197-72A9-A8EA-15BC1AB64B4B}" dt="2024-07-28T22:42:04.228" v="807"/>
      <pc:docMkLst>
        <pc:docMk/>
      </pc:docMkLst>
      <pc:sldChg chg="modSp">
        <pc:chgData name="MADDELING EDIXA SEQUEIRA VEGA" userId="S::155825187733@est.mep.go.cr::d1f9612e-cf02-41fb-9c77-fb5dce05d5e8" providerId="AD" clId="Web-{5078F464-B197-72A9-A8EA-15BC1AB64B4B}" dt="2024-07-28T22:42:04.228" v="807"/>
        <pc:sldMkLst>
          <pc:docMk/>
          <pc:sldMk cId="3148155829" sldId="265"/>
        </pc:sldMkLst>
        <pc:graphicFrameChg chg="mod modGraphic">
          <ac:chgData name="MADDELING EDIXA SEQUEIRA VEGA" userId="S::155825187733@est.mep.go.cr::d1f9612e-cf02-41fb-9c77-fb5dce05d5e8" providerId="AD" clId="Web-{5078F464-B197-72A9-A8EA-15BC1AB64B4B}" dt="2024-07-28T22:42:04.228" v="807"/>
          <ac:graphicFrameMkLst>
            <pc:docMk/>
            <pc:sldMk cId="3148155829" sldId="265"/>
            <ac:graphicFrameMk id="4" creationId="{168CA39C-6394-1C34-5F8E-38864709774F}"/>
          </ac:graphicFrameMkLst>
        </pc:graphicFrameChg>
      </pc:sldChg>
    </pc:docChg>
  </pc:docChgLst>
  <pc:docChgLst>
    <pc:chgData name="MADDELING EDIXA SEQUEIRA VEGA" userId="S::155825187733@est.mep.go.cr::d1f9612e-cf02-41fb-9c77-fb5dce05d5e8" providerId="AD" clId="Web-{74F5EFB4-D4AD-84DA-8FC4-C3878CD374CC}"/>
    <pc:docChg chg="addSld delSld">
      <pc:chgData name="MADDELING EDIXA SEQUEIRA VEGA" userId="S::155825187733@est.mep.go.cr::d1f9612e-cf02-41fb-9c77-fb5dce05d5e8" providerId="AD" clId="Web-{74F5EFB4-D4AD-84DA-8FC4-C3878CD374CC}" dt="2024-07-20T02:20:43.794" v="1"/>
      <pc:docMkLst>
        <pc:docMk/>
      </pc:docMkLst>
      <pc:sldChg chg="new del">
        <pc:chgData name="MADDELING EDIXA SEQUEIRA VEGA" userId="S::155825187733@est.mep.go.cr::d1f9612e-cf02-41fb-9c77-fb5dce05d5e8" providerId="AD" clId="Web-{74F5EFB4-D4AD-84DA-8FC4-C3878CD374CC}" dt="2024-07-20T02:20:43.794" v="1"/>
        <pc:sldMkLst>
          <pc:docMk/>
          <pc:sldMk cId="707221460" sldId="269"/>
        </pc:sldMkLst>
      </pc:sldChg>
    </pc:docChg>
  </pc:docChgLst>
  <pc:docChgLst>
    <pc:chgData name="MADDELING EDIXA SEQUEIRA VEGA" userId="S::155825187733@est.mep.go.cr::d1f9612e-cf02-41fb-9c77-fb5dce05d5e8" providerId="AD" clId="Web-{54EE0DC4-1CA2-2724-5659-924A696F48F8}"/>
    <pc:docChg chg="modSld">
      <pc:chgData name="MADDELING EDIXA SEQUEIRA VEGA" userId="S::155825187733@est.mep.go.cr::d1f9612e-cf02-41fb-9c77-fb5dce05d5e8" providerId="AD" clId="Web-{54EE0DC4-1CA2-2724-5659-924A696F48F8}" dt="2024-07-26T14:44:45.946" v="171"/>
      <pc:docMkLst>
        <pc:docMk/>
      </pc:docMkLst>
      <pc:sldChg chg="addSp delSp modSp">
        <pc:chgData name="MADDELING EDIXA SEQUEIRA VEGA" userId="S::155825187733@est.mep.go.cr::d1f9612e-cf02-41fb-9c77-fb5dce05d5e8" providerId="AD" clId="Web-{54EE0DC4-1CA2-2724-5659-924A696F48F8}" dt="2024-07-26T14:06:19.530" v="21"/>
        <pc:sldMkLst>
          <pc:docMk/>
          <pc:sldMk cId="1333710988" sldId="264"/>
        </pc:sldMkLst>
        <pc:spChg chg="mod">
          <ac:chgData name="MADDELING EDIXA SEQUEIRA VEGA" userId="S::155825187733@est.mep.go.cr::d1f9612e-cf02-41fb-9c77-fb5dce05d5e8" providerId="AD" clId="Web-{54EE0DC4-1CA2-2724-5659-924A696F48F8}" dt="2024-07-26T14:06:19.530" v="21"/>
          <ac:spMkLst>
            <pc:docMk/>
            <pc:sldMk cId="1333710988" sldId="264"/>
            <ac:spMk id="8" creationId="{272481EC-85A8-51D5-D345-DDC1AF1CBABC}"/>
          </ac:spMkLst>
        </pc:spChg>
        <pc:spChg chg="del">
          <ac:chgData name="MADDELING EDIXA SEQUEIRA VEGA" userId="S::155825187733@est.mep.go.cr::d1f9612e-cf02-41fb-9c77-fb5dce05d5e8" providerId="AD" clId="Web-{54EE0DC4-1CA2-2724-5659-924A696F48F8}" dt="2024-07-26T14:06:19.530" v="21"/>
          <ac:spMkLst>
            <pc:docMk/>
            <pc:sldMk cId="1333710988" sldId="264"/>
            <ac:spMk id="105" creationId="{2E17E911-875F-4DE5-8699-99D9F1805A5D}"/>
          </ac:spMkLst>
        </pc:spChg>
        <pc:spChg chg="del">
          <ac:chgData name="MADDELING EDIXA SEQUEIRA VEGA" userId="S::155825187733@est.mep.go.cr::d1f9612e-cf02-41fb-9c77-fb5dce05d5e8" providerId="AD" clId="Web-{54EE0DC4-1CA2-2724-5659-924A696F48F8}" dt="2024-07-26T14:06:19.530" v="21"/>
          <ac:spMkLst>
            <pc:docMk/>
            <pc:sldMk cId="1333710988" sldId="264"/>
            <ac:spMk id="106" creationId="{CD9FE4EF-C4D8-49A0-B2FF-81D8DB7D8A24}"/>
          </ac:spMkLst>
        </pc:spChg>
        <pc:spChg chg="del">
          <ac:chgData name="MADDELING EDIXA SEQUEIRA VEGA" userId="S::155825187733@est.mep.go.cr::d1f9612e-cf02-41fb-9c77-fb5dce05d5e8" providerId="AD" clId="Web-{54EE0DC4-1CA2-2724-5659-924A696F48F8}" dt="2024-07-26T14:06:19.530" v="21"/>
          <ac:spMkLst>
            <pc:docMk/>
            <pc:sldMk cId="1333710988" sldId="264"/>
            <ac:spMk id="107" creationId="{4300840D-0A0B-4512-BACA-B439D5B9C57C}"/>
          </ac:spMkLst>
        </pc:spChg>
        <pc:spChg chg="del">
          <ac:chgData name="MADDELING EDIXA SEQUEIRA VEGA" userId="S::155825187733@est.mep.go.cr::d1f9612e-cf02-41fb-9c77-fb5dce05d5e8" providerId="AD" clId="Web-{54EE0DC4-1CA2-2724-5659-924A696F48F8}" dt="2024-07-26T14:06:19.530" v="21"/>
          <ac:spMkLst>
            <pc:docMk/>
            <pc:sldMk cId="1333710988" sldId="264"/>
            <ac:spMk id="108" creationId="{D2B78728-A580-49A7-84F9-6EF6F583ADE0}"/>
          </ac:spMkLst>
        </pc:spChg>
        <pc:spChg chg="del">
          <ac:chgData name="MADDELING EDIXA SEQUEIRA VEGA" userId="S::155825187733@est.mep.go.cr::d1f9612e-cf02-41fb-9c77-fb5dce05d5e8" providerId="AD" clId="Web-{54EE0DC4-1CA2-2724-5659-924A696F48F8}" dt="2024-07-26T14:06:19.530" v="21"/>
          <ac:spMkLst>
            <pc:docMk/>
            <pc:sldMk cId="1333710988" sldId="264"/>
            <ac:spMk id="109" creationId="{38FAA1A1-D861-433F-88FA-1E9D6FD31D11}"/>
          </ac:spMkLst>
        </pc:spChg>
        <pc:spChg chg="del">
          <ac:chgData name="MADDELING EDIXA SEQUEIRA VEGA" userId="S::155825187733@est.mep.go.cr::d1f9612e-cf02-41fb-9c77-fb5dce05d5e8" providerId="AD" clId="Web-{54EE0DC4-1CA2-2724-5659-924A696F48F8}" dt="2024-07-26T14:06:19.530" v="21"/>
          <ac:spMkLst>
            <pc:docMk/>
            <pc:sldMk cId="1333710988" sldId="264"/>
            <ac:spMk id="110" creationId="{8D71EDA1-87BF-4D5D-AB79-F346FD19278A}"/>
          </ac:spMkLst>
        </pc:spChg>
        <pc:spChg chg="add">
          <ac:chgData name="MADDELING EDIXA SEQUEIRA VEGA" userId="S::155825187733@est.mep.go.cr::d1f9612e-cf02-41fb-9c77-fb5dce05d5e8" providerId="AD" clId="Web-{54EE0DC4-1CA2-2724-5659-924A696F48F8}" dt="2024-07-26T14:06:19.530" v="21"/>
          <ac:spMkLst>
            <pc:docMk/>
            <pc:sldMk cId="1333710988" sldId="264"/>
            <ac:spMk id="115" creationId="{2E17E911-875F-4DE5-8699-99D9F1805A5D}"/>
          </ac:spMkLst>
        </pc:spChg>
        <pc:spChg chg="add">
          <ac:chgData name="MADDELING EDIXA SEQUEIRA VEGA" userId="S::155825187733@est.mep.go.cr::d1f9612e-cf02-41fb-9c77-fb5dce05d5e8" providerId="AD" clId="Web-{54EE0DC4-1CA2-2724-5659-924A696F48F8}" dt="2024-07-26T14:06:19.530" v="21"/>
          <ac:spMkLst>
            <pc:docMk/>
            <pc:sldMk cId="1333710988" sldId="264"/>
            <ac:spMk id="117" creationId="{CD9FE4EF-C4D8-49A0-B2FF-81D8DB7D8A24}"/>
          </ac:spMkLst>
        </pc:spChg>
        <pc:spChg chg="add">
          <ac:chgData name="MADDELING EDIXA SEQUEIRA VEGA" userId="S::155825187733@est.mep.go.cr::d1f9612e-cf02-41fb-9c77-fb5dce05d5e8" providerId="AD" clId="Web-{54EE0DC4-1CA2-2724-5659-924A696F48F8}" dt="2024-07-26T14:06:19.530" v="21"/>
          <ac:spMkLst>
            <pc:docMk/>
            <pc:sldMk cId="1333710988" sldId="264"/>
            <ac:spMk id="119" creationId="{4300840D-0A0B-4512-BACA-B439D5B9C57C}"/>
          </ac:spMkLst>
        </pc:spChg>
        <pc:spChg chg="add">
          <ac:chgData name="MADDELING EDIXA SEQUEIRA VEGA" userId="S::155825187733@est.mep.go.cr::d1f9612e-cf02-41fb-9c77-fb5dce05d5e8" providerId="AD" clId="Web-{54EE0DC4-1CA2-2724-5659-924A696F48F8}" dt="2024-07-26T14:06:19.530" v="21"/>
          <ac:spMkLst>
            <pc:docMk/>
            <pc:sldMk cId="1333710988" sldId="264"/>
            <ac:spMk id="121" creationId="{D2B78728-A580-49A7-84F9-6EF6F583ADE0}"/>
          </ac:spMkLst>
        </pc:spChg>
        <pc:spChg chg="add">
          <ac:chgData name="MADDELING EDIXA SEQUEIRA VEGA" userId="S::155825187733@est.mep.go.cr::d1f9612e-cf02-41fb-9c77-fb5dce05d5e8" providerId="AD" clId="Web-{54EE0DC4-1CA2-2724-5659-924A696F48F8}" dt="2024-07-26T14:06:19.530" v="21"/>
          <ac:spMkLst>
            <pc:docMk/>
            <pc:sldMk cId="1333710988" sldId="264"/>
            <ac:spMk id="123" creationId="{38FAA1A1-D861-433F-88FA-1E9D6FD31D11}"/>
          </ac:spMkLst>
        </pc:spChg>
        <pc:spChg chg="add">
          <ac:chgData name="MADDELING EDIXA SEQUEIRA VEGA" userId="S::155825187733@est.mep.go.cr::d1f9612e-cf02-41fb-9c77-fb5dce05d5e8" providerId="AD" clId="Web-{54EE0DC4-1CA2-2724-5659-924A696F48F8}" dt="2024-07-26T14:06:19.530" v="21"/>
          <ac:spMkLst>
            <pc:docMk/>
            <pc:sldMk cId="1333710988" sldId="264"/>
            <ac:spMk id="125" creationId="{8D71EDA1-87BF-4D5D-AB79-F346FD19278A}"/>
          </ac:spMkLst>
        </pc:spChg>
      </pc:sldChg>
      <pc:sldChg chg="addSp delSp modSp mod setBg">
        <pc:chgData name="MADDELING EDIXA SEQUEIRA VEGA" userId="S::155825187733@est.mep.go.cr::d1f9612e-cf02-41fb-9c77-fb5dce05d5e8" providerId="AD" clId="Web-{54EE0DC4-1CA2-2724-5659-924A696F48F8}" dt="2024-07-26T14:44:45.946" v="171"/>
        <pc:sldMkLst>
          <pc:docMk/>
          <pc:sldMk cId="3148155829" sldId="265"/>
        </pc:sldMkLst>
        <pc:spChg chg="mod">
          <ac:chgData name="MADDELING EDIXA SEQUEIRA VEGA" userId="S::155825187733@est.mep.go.cr::d1f9612e-cf02-41fb-9c77-fb5dce05d5e8" providerId="AD" clId="Web-{54EE0DC4-1CA2-2724-5659-924A696F48F8}" dt="2024-07-26T14:44:45.946" v="171"/>
          <ac:spMkLst>
            <pc:docMk/>
            <pc:sldMk cId="3148155829" sldId="265"/>
            <ac:spMk id="2" creationId="{0B60CED3-2FDD-1723-320A-5311E37875B2}"/>
          </ac:spMkLst>
        </pc:spChg>
        <pc:spChg chg="del">
          <ac:chgData name="MADDELING EDIXA SEQUEIRA VEGA" userId="S::155825187733@est.mep.go.cr::d1f9612e-cf02-41fb-9c77-fb5dce05d5e8" providerId="AD" clId="Web-{54EE0DC4-1CA2-2724-5659-924A696F48F8}" dt="2024-07-26T14:33:54.358" v="22"/>
          <ac:spMkLst>
            <pc:docMk/>
            <pc:sldMk cId="3148155829" sldId="265"/>
            <ac:spMk id="3" creationId="{98072070-EA80-9A2F-3ADF-F67C78C8DCF5}"/>
          </ac:spMkLst>
        </pc:spChg>
        <pc:spChg chg="add del">
          <ac:chgData name="MADDELING EDIXA SEQUEIRA VEGA" userId="S::155825187733@est.mep.go.cr::d1f9612e-cf02-41fb-9c77-fb5dce05d5e8" providerId="AD" clId="Web-{54EE0DC4-1CA2-2724-5659-924A696F48F8}" dt="2024-07-26T14:44:23.586" v="168"/>
          <ac:spMkLst>
            <pc:docMk/>
            <pc:sldMk cId="3148155829" sldId="265"/>
            <ac:spMk id="9" creationId="{BACC6370-2D7E-4714-9D71-7542949D7D5D}"/>
          </ac:spMkLst>
        </pc:spChg>
        <pc:spChg chg="add del">
          <ac:chgData name="MADDELING EDIXA SEQUEIRA VEGA" userId="S::155825187733@est.mep.go.cr::d1f9612e-cf02-41fb-9c77-fb5dce05d5e8" providerId="AD" clId="Web-{54EE0DC4-1CA2-2724-5659-924A696F48F8}" dt="2024-07-26T14:44:23.586" v="168"/>
          <ac:spMkLst>
            <pc:docMk/>
            <pc:sldMk cId="3148155829" sldId="265"/>
            <ac:spMk id="11" creationId="{F68B3F68-107C-434F-AA38-110D5EA91B85}"/>
          </ac:spMkLst>
        </pc:spChg>
        <pc:spChg chg="add del">
          <ac:chgData name="MADDELING EDIXA SEQUEIRA VEGA" userId="S::155825187733@est.mep.go.cr::d1f9612e-cf02-41fb-9c77-fb5dce05d5e8" providerId="AD" clId="Web-{54EE0DC4-1CA2-2724-5659-924A696F48F8}" dt="2024-07-26T14:44:23.586" v="168"/>
          <ac:spMkLst>
            <pc:docMk/>
            <pc:sldMk cId="3148155829" sldId="265"/>
            <ac:spMk id="13" creationId="{AAD0DBB9-1A4B-4391-81D4-CB19F9AB918A}"/>
          </ac:spMkLst>
        </pc:spChg>
        <pc:spChg chg="add del">
          <ac:chgData name="MADDELING EDIXA SEQUEIRA VEGA" userId="S::155825187733@est.mep.go.cr::d1f9612e-cf02-41fb-9c77-fb5dce05d5e8" providerId="AD" clId="Web-{54EE0DC4-1CA2-2724-5659-924A696F48F8}" dt="2024-07-26T14:44:23.586" v="168"/>
          <ac:spMkLst>
            <pc:docMk/>
            <pc:sldMk cId="3148155829" sldId="265"/>
            <ac:spMk id="15" creationId="{063BBA22-50EA-4C4D-BE05-F1CE4E63AA56}"/>
          </ac:spMkLst>
        </pc:spChg>
        <pc:spChg chg="add del">
          <ac:chgData name="MADDELING EDIXA SEQUEIRA VEGA" userId="S::155825187733@est.mep.go.cr::d1f9612e-cf02-41fb-9c77-fb5dce05d5e8" providerId="AD" clId="Web-{54EE0DC4-1CA2-2724-5659-924A696F48F8}" dt="2024-07-26T14:44:45.930" v="170"/>
          <ac:spMkLst>
            <pc:docMk/>
            <pc:sldMk cId="3148155829" sldId="265"/>
            <ac:spMk id="17" creationId="{A8384FB5-9ADC-4DDC-881B-597D56F5B15D}"/>
          </ac:spMkLst>
        </pc:spChg>
        <pc:spChg chg="add del">
          <ac:chgData name="MADDELING EDIXA SEQUEIRA VEGA" userId="S::155825187733@est.mep.go.cr::d1f9612e-cf02-41fb-9c77-fb5dce05d5e8" providerId="AD" clId="Web-{54EE0DC4-1CA2-2724-5659-924A696F48F8}" dt="2024-07-26T14:44:45.930" v="170"/>
          <ac:spMkLst>
            <pc:docMk/>
            <pc:sldMk cId="3148155829" sldId="265"/>
            <ac:spMk id="18" creationId="{1199E1B1-A8C0-4FE8-A5A8-1CB41D69F857}"/>
          </ac:spMkLst>
        </pc:spChg>
        <pc:spChg chg="add del">
          <ac:chgData name="MADDELING EDIXA SEQUEIRA VEGA" userId="S::155825187733@est.mep.go.cr::d1f9612e-cf02-41fb-9c77-fb5dce05d5e8" providerId="AD" clId="Web-{54EE0DC4-1CA2-2724-5659-924A696F48F8}" dt="2024-07-26T14:44:45.930" v="170"/>
          <ac:spMkLst>
            <pc:docMk/>
            <pc:sldMk cId="3148155829" sldId="265"/>
            <ac:spMk id="19" creationId="{84A8DE83-DE75-4B41-9DB4-A7EC0B0DEC0B}"/>
          </ac:spMkLst>
        </pc:spChg>
        <pc:spChg chg="add del">
          <ac:chgData name="MADDELING EDIXA SEQUEIRA VEGA" userId="S::155825187733@est.mep.go.cr::d1f9612e-cf02-41fb-9c77-fb5dce05d5e8" providerId="AD" clId="Web-{54EE0DC4-1CA2-2724-5659-924A696F48F8}" dt="2024-07-26T14:44:45.930" v="170"/>
          <ac:spMkLst>
            <pc:docMk/>
            <pc:sldMk cId="3148155829" sldId="265"/>
            <ac:spMk id="20" creationId="{A7009A0A-BEF5-4EAC-AF15-E4F9F002E239}"/>
          </ac:spMkLst>
        </pc:spChg>
        <pc:spChg chg="add">
          <ac:chgData name="MADDELING EDIXA SEQUEIRA VEGA" userId="S::155825187733@est.mep.go.cr::d1f9612e-cf02-41fb-9c77-fb5dce05d5e8" providerId="AD" clId="Web-{54EE0DC4-1CA2-2724-5659-924A696F48F8}" dt="2024-07-26T14:44:45.946" v="171"/>
          <ac:spMkLst>
            <pc:docMk/>
            <pc:sldMk cId="3148155829" sldId="265"/>
            <ac:spMk id="22" creationId="{A8384FB5-9ADC-4DDC-881B-597D56F5B15D}"/>
          </ac:spMkLst>
        </pc:spChg>
        <pc:spChg chg="add">
          <ac:chgData name="MADDELING EDIXA SEQUEIRA VEGA" userId="S::155825187733@est.mep.go.cr::d1f9612e-cf02-41fb-9c77-fb5dce05d5e8" providerId="AD" clId="Web-{54EE0DC4-1CA2-2724-5659-924A696F48F8}" dt="2024-07-26T14:44:45.946" v="171"/>
          <ac:spMkLst>
            <pc:docMk/>
            <pc:sldMk cId="3148155829" sldId="265"/>
            <ac:spMk id="23" creationId="{91E5A9A7-95C6-4F4F-B00E-C82E07FE62EF}"/>
          </ac:spMkLst>
        </pc:spChg>
        <pc:spChg chg="add">
          <ac:chgData name="MADDELING EDIXA SEQUEIRA VEGA" userId="S::155825187733@est.mep.go.cr::d1f9612e-cf02-41fb-9c77-fb5dce05d5e8" providerId="AD" clId="Web-{54EE0DC4-1CA2-2724-5659-924A696F48F8}" dt="2024-07-26T14:44:45.946" v="171"/>
          <ac:spMkLst>
            <pc:docMk/>
            <pc:sldMk cId="3148155829" sldId="265"/>
            <ac:spMk id="24" creationId="{D07DD2DE-F619-49DD-B5E7-03A290FF4ED1}"/>
          </ac:spMkLst>
        </pc:spChg>
        <pc:spChg chg="add">
          <ac:chgData name="MADDELING EDIXA SEQUEIRA VEGA" userId="S::155825187733@est.mep.go.cr::d1f9612e-cf02-41fb-9c77-fb5dce05d5e8" providerId="AD" clId="Web-{54EE0DC4-1CA2-2724-5659-924A696F48F8}" dt="2024-07-26T14:44:45.946" v="171"/>
          <ac:spMkLst>
            <pc:docMk/>
            <pc:sldMk cId="3148155829" sldId="265"/>
            <ac:spMk id="25" creationId="{85149191-5F60-4A28-AAFF-039F96B0F3EC}"/>
          </ac:spMkLst>
        </pc:spChg>
        <pc:spChg chg="add">
          <ac:chgData name="MADDELING EDIXA SEQUEIRA VEGA" userId="S::155825187733@est.mep.go.cr::d1f9612e-cf02-41fb-9c77-fb5dce05d5e8" providerId="AD" clId="Web-{54EE0DC4-1CA2-2724-5659-924A696F48F8}" dt="2024-07-26T14:44:45.946" v="171"/>
          <ac:spMkLst>
            <pc:docMk/>
            <pc:sldMk cId="3148155829" sldId="265"/>
            <ac:spMk id="26" creationId="{F8260ED5-17F7-4158-B241-D51DD4CF1B7E}"/>
          </ac:spMkLst>
        </pc:spChg>
        <pc:graphicFrameChg chg="add mod ord modGraphic">
          <ac:chgData name="MADDELING EDIXA SEQUEIRA VEGA" userId="S::155825187733@est.mep.go.cr::d1f9612e-cf02-41fb-9c77-fb5dce05d5e8" providerId="AD" clId="Web-{54EE0DC4-1CA2-2724-5659-924A696F48F8}" dt="2024-07-26T14:44:45.946" v="171"/>
          <ac:graphicFrameMkLst>
            <pc:docMk/>
            <pc:sldMk cId="3148155829" sldId="265"/>
            <ac:graphicFrameMk id="4" creationId="{168CA39C-6394-1C34-5F8E-38864709774F}"/>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E6A296-4840-AECF-3C12-0553D80F2CD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a:extLst>
              <a:ext uri="{FF2B5EF4-FFF2-40B4-BE49-F238E27FC236}">
                <a16:creationId xmlns:a16="http://schemas.microsoft.com/office/drawing/2014/main" id="{DE051948-3A2E-AAAB-33F1-46D7D7B68B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a:p>
        </p:txBody>
      </p:sp>
      <p:sp>
        <p:nvSpPr>
          <p:cNvPr id="4" name="Marcador de fecha 3">
            <a:extLst>
              <a:ext uri="{FF2B5EF4-FFF2-40B4-BE49-F238E27FC236}">
                <a16:creationId xmlns:a16="http://schemas.microsoft.com/office/drawing/2014/main" id="{3E8B6FAA-62F1-FDFB-BFCB-4FFA741C6AD3}"/>
              </a:ext>
            </a:extLst>
          </p:cNvPr>
          <p:cNvSpPr>
            <a:spLocks noGrp="1"/>
          </p:cNvSpPr>
          <p:nvPr>
            <p:ph type="dt" sz="half" idx="10"/>
          </p:nvPr>
        </p:nvSpPr>
        <p:spPr/>
        <p:txBody>
          <a:bodyPr/>
          <a:lstStyle/>
          <a:p>
            <a:fld id="{45216C4F-D785-4A13-897A-2EB50346ABCF}" type="datetimeFigureOut">
              <a:rPr lang="es-CR" smtClean="0"/>
              <a:t>28/7/2024</a:t>
            </a:fld>
            <a:endParaRPr lang="es-CR"/>
          </a:p>
        </p:txBody>
      </p:sp>
      <p:sp>
        <p:nvSpPr>
          <p:cNvPr id="5" name="Marcador de pie de página 4">
            <a:extLst>
              <a:ext uri="{FF2B5EF4-FFF2-40B4-BE49-F238E27FC236}">
                <a16:creationId xmlns:a16="http://schemas.microsoft.com/office/drawing/2014/main" id="{967FAD49-B689-BFC2-CA31-AE3D4A66ABAD}"/>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54C23DA7-DD65-7F07-D9F2-5E724562C2F4}"/>
              </a:ext>
            </a:extLst>
          </p:cNvPr>
          <p:cNvSpPr>
            <a:spLocks noGrp="1"/>
          </p:cNvSpPr>
          <p:nvPr>
            <p:ph type="sldNum" sz="quarter" idx="12"/>
          </p:nvPr>
        </p:nvSpPr>
        <p:spPr/>
        <p:txBody>
          <a:bodyPr/>
          <a:lstStyle/>
          <a:p>
            <a:fld id="{BF4E8990-4A65-4A45-B585-E131AE8DF838}" type="slidenum">
              <a:rPr lang="es-CR" smtClean="0"/>
              <a:t>‹Nº›</a:t>
            </a:fld>
            <a:endParaRPr lang="es-CR"/>
          </a:p>
        </p:txBody>
      </p:sp>
    </p:spTree>
    <p:extLst>
      <p:ext uri="{BB962C8B-B14F-4D97-AF65-F5344CB8AC3E}">
        <p14:creationId xmlns:p14="http://schemas.microsoft.com/office/powerpoint/2010/main" val="36651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637BF5-7936-68DE-C389-4E51083F00B2}"/>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CABD1A9E-E6E7-0035-B2E4-FBD1E50F9CF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04F01BEF-CC4B-2A61-4881-2EB2CA242BD4}"/>
              </a:ext>
            </a:extLst>
          </p:cNvPr>
          <p:cNvSpPr>
            <a:spLocks noGrp="1"/>
          </p:cNvSpPr>
          <p:nvPr>
            <p:ph type="dt" sz="half" idx="10"/>
          </p:nvPr>
        </p:nvSpPr>
        <p:spPr/>
        <p:txBody>
          <a:bodyPr/>
          <a:lstStyle/>
          <a:p>
            <a:fld id="{45216C4F-D785-4A13-897A-2EB50346ABCF}" type="datetimeFigureOut">
              <a:rPr lang="es-CR" smtClean="0"/>
              <a:t>28/7/2024</a:t>
            </a:fld>
            <a:endParaRPr lang="es-CR"/>
          </a:p>
        </p:txBody>
      </p:sp>
      <p:sp>
        <p:nvSpPr>
          <p:cNvPr id="5" name="Marcador de pie de página 4">
            <a:extLst>
              <a:ext uri="{FF2B5EF4-FFF2-40B4-BE49-F238E27FC236}">
                <a16:creationId xmlns:a16="http://schemas.microsoft.com/office/drawing/2014/main" id="{940E3EAD-F796-3ACF-4094-9690BFB2514D}"/>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905BE2BD-EF17-9D59-3B40-D3465C4325BE}"/>
              </a:ext>
            </a:extLst>
          </p:cNvPr>
          <p:cNvSpPr>
            <a:spLocks noGrp="1"/>
          </p:cNvSpPr>
          <p:nvPr>
            <p:ph type="sldNum" sz="quarter" idx="12"/>
          </p:nvPr>
        </p:nvSpPr>
        <p:spPr/>
        <p:txBody>
          <a:bodyPr/>
          <a:lstStyle/>
          <a:p>
            <a:fld id="{BF4E8990-4A65-4A45-B585-E131AE8DF838}" type="slidenum">
              <a:rPr lang="es-CR" smtClean="0"/>
              <a:t>‹Nº›</a:t>
            </a:fld>
            <a:endParaRPr lang="es-CR"/>
          </a:p>
        </p:txBody>
      </p:sp>
    </p:spTree>
    <p:extLst>
      <p:ext uri="{BB962C8B-B14F-4D97-AF65-F5344CB8AC3E}">
        <p14:creationId xmlns:p14="http://schemas.microsoft.com/office/powerpoint/2010/main" val="639522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7F92EF-BB15-548C-EDBA-C5B44752E87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7E639600-9B25-43B6-9DD6-915B9694212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469418D7-57F1-7734-9BA6-CD7FB16498FD}"/>
              </a:ext>
            </a:extLst>
          </p:cNvPr>
          <p:cNvSpPr>
            <a:spLocks noGrp="1"/>
          </p:cNvSpPr>
          <p:nvPr>
            <p:ph type="dt" sz="half" idx="10"/>
          </p:nvPr>
        </p:nvSpPr>
        <p:spPr/>
        <p:txBody>
          <a:bodyPr/>
          <a:lstStyle/>
          <a:p>
            <a:fld id="{45216C4F-D785-4A13-897A-2EB50346ABCF}" type="datetimeFigureOut">
              <a:rPr lang="es-CR" smtClean="0"/>
              <a:t>28/7/2024</a:t>
            </a:fld>
            <a:endParaRPr lang="es-CR"/>
          </a:p>
        </p:txBody>
      </p:sp>
      <p:sp>
        <p:nvSpPr>
          <p:cNvPr id="5" name="Marcador de pie de página 4">
            <a:extLst>
              <a:ext uri="{FF2B5EF4-FFF2-40B4-BE49-F238E27FC236}">
                <a16:creationId xmlns:a16="http://schemas.microsoft.com/office/drawing/2014/main" id="{1DC9F40E-E641-203F-CCE1-916B43192CD6}"/>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AC153674-13F3-6695-79F7-D924AB7966BC}"/>
              </a:ext>
            </a:extLst>
          </p:cNvPr>
          <p:cNvSpPr>
            <a:spLocks noGrp="1"/>
          </p:cNvSpPr>
          <p:nvPr>
            <p:ph type="sldNum" sz="quarter" idx="12"/>
          </p:nvPr>
        </p:nvSpPr>
        <p:spPr/>
        <p:txBody>
          <a:bodyPr/>
          <a:lstStyle/>
          <a:p>
            <a:fld id="{BF4E8990-4A65-4A45-B585-E131AE8DF838}" type="slidenum">
              <a:rPr lang="es-CR" smtClean="0"/>
              <a:t>‹Nº›</a:t>
            </a:fld>
            <a:endParaRPr lang="es-CR"/>
          </a:p>
        </p:txBody>
      </p:sp>
    </p:spTree>
    <p:extLst>
      <p:ext uri="{BB962C8B-B14F-4D97-AF65-F5344CB8AC3E}">
        <p14:creationId xmlns:p14="http://schemas.microsoft.com/office/powerpoint/2010/main" val="702009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8AFA25-48A2-0AB5-ED41-DA0EEDFC2F27}"/>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78850F08-EF64-8AE1-C756-FD526FDB504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43A17AE9-437B-9A46-A43F-80FA5E4AE829}"/>
              </a:ext>
            </a:extLst>
          </p:cNvPr>
          <p:cNvSpPr>
            <a:spLocks noGrp="1"/>
          </p:cNvSpPr>
          <p:nvPr>
            <p:ph type="dt" sz="half" idx="10"/>
          </p:nvPr>
        </p:nvSpPr>
        <p:spPr/>
        <p:txBody>
          <a:bodyPr/>
          <a:lstStyle/>
          <a:p>
            <a:fld id="{45216C4F-D785-4A13-897A-2EB50346ABCF}" type="datetimeFigureOut">
              <a:rPr lang="es-CR" smtClean="0"/>
              <a:t>28/7/2024</a:t>
            </a:fld>
            <a:endParaRPr lang="es-CR"/>
          </a:p>
        </p:txBody>
      </p:sp>
      <p:sp>
        <p:nvSpPr>
          <p:cNvPr id="5" name="Marcador de pie de página 4">
            <a:extLst>
              <a:ext uri="{FF2B5EF4-FFF2-40B4-BE49-F238E27FC236}">
                <a16:creationId xmlns:a16="http://schemas.microsoft.com/office/drawing/2014/main" id="{ACEEC346-3D4F-EE84-8E63-BC3FAF94BABA}"/>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8113503C-D010-0E72-1C68-0D41A960B29C}"/>
              </a:ext>
            </a:extLst>
          </p:cNvPr>
          <p:cNvSpPr>
            <a:spLocks noGrp="1"/>
          </p:cNvSpPr>
          <p:nvPr>
            <p:ph type="sldNum" sz="quarter" idx="12"/>
          </p:nvPr>
        </p:nvSpPr>
        <p:spPr/>
        <p:txBody>
          <a:bodyPr/>
          <a:lstStyle/>
          <a:p>
            <a:fld id="{BF4E8990-4A65-4A45-B585-E131AE8DF838}" type="slidenum">
              <a:rPr lang="es-CR" smtClean="0"/>
              <a:t>‹Nº›</a:t>
            </a:fld>
            <a:endParaRPr lang="es-CR"/>
          </a:p>
        </p:txBody>
      </p:sp>
    </p:spTree>
    <p:extLst>
      <p:ext uri="{BB962C8B-B14F-4D97-AF65-F5344CB8AC3E}">
        <p14:creationId xmlns:p14="http://schemas.microsoft.com/office/powerpoint/2010/main" val="3692205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56BBCD-12D3-4B18-3DCA-DED6D01DCB4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CC39116F-618D-1A40-B97A-F740E32F33C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BCF6BED-8BF9-C9C9-D27A-20891473CDF5}"/>
              </a:ext>
            </a:extLst>
          </p:cNvPr>
          <p:cNvSpPr>
            <a:spLocks noGrp="1"/>
          </p:cNvSpPr>
          <p:nvPr>
            <p:ph type="dt" sz="half" idx="10"/>
          </p:nvPr>
        </p:nvSpPr>
        <p:spPr/>
        <p:txBody>
          <a:bodyPr/>
          <a:lstStyle/>
          <a:p>
            <a:fld id="{45216C4F-D785-4A13-897A-2EB50346ABCF}" type="datetimeFigureOut">
              <a:rPr lang="es-CR" smtClean="0"/>
              <a:t>28/7/2024</a:t>
            </a:fld>
            <a:endParaRPr lang="es-CR"/>
          </a:p>
        </p:txBody>
      </p:sp>
      <p:sp>
        <p:nvSpPr>
          <p:cNvPr id="5" name="Marcador de pie de página 4">
            <a:extLst>
              <a:ext uri="{FF2B5EF4-FFF2-40B4-BE49-F238E27FC236}">
                <a16:creationId xmlns:a16="http://schemas.microsoft.com/office/drawing/2014/main" id="{4B871CF6-28E2-3466-DEC5-CCA47C03A8D8}"/>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CDFAECD9-1F25-1EFC-4663-C605AC74DF6D}"/>
              </a:ext>
            </a:extLst>
          </p:cNvPr>
          <p:cNvSpPr>
            <a:spLocks noGrp="1"/>
          </p:cNvSpPr>
          <p:nvPr>
            <p:ph type="sldNum" sz="quarter" idx="12"/>
          </p:nvPr>
        </p:nvSpPr>
        <p:spPr/>
        <p:txBody>
          <a:bodyPr/>
          <a:lstStyle/>
          <a:p>
            <a:fld id="{BF4E8990-4A65-4A45-B585-E131AE8DF838}" type="slidenum">
              <a:rPr lang="es-CR" smtClean="0"/>
              <a:t>‹Nº›</a:t>
            </a:fld>
            <a:endParaRPr lang="es-CR"/>
          </a:p>
        </p:txBody>
      </p:sp>
    </p:spTree>
    <p:extLst>
      <p:ext uri="{BB962C8B-B14F-4D97-AF65-F5344CB8AC3E}">
        <p14:creationId xmlns:p14="http://schemas.microsoft.com/office/powerpoint/2010/main" val="1337107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FF040F-22E1-F431-3884-43C4EF79E91D}"/>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E1C4334C-45AD-DCC5-C6C4-02C498F259D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a:extLst>
              <a:ext uri="{FF2B5EF4-FFF2-40B4-BE49-F238E27FC236}">
                <a16:creationId xmlns:a16="http://schemas.microsoft.com/office/drawing/2014/main" id="{1A7D7F53-20CF-336D-3488-6BCBCAC9E66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a16="http://schemas.microsoft.com/office/drawing/2014/main" id="{5EF94E94-8AB7-145F-D65A-AEA3CCC92CC6}"/>
              </a:ext>
            </a:extLst>
          </p:cNvPr>
          <p:cNvSpPr>
            <a:spLocks noGrp="1"/>
          </p:cNvSpPr>
          <p:nvPr>
            <p:ph type="dt" sz="half" idx="10"/>
          </p:nvPr>
        </p:nvSpPr>
        <p:spPr/>
        <p:txBody>
          <a:bodyPr/>
          <a:lstStyle/>
          <a:p>
            <a:fld id="{45216C4F-D785-4A13-897A-2EB50346ABCF}" type="datetimeFigureOut">
              <a:rPr lang="es-CR" smtClean="0"/>
              <a:t>28/7/2024</a:t>
            </a:fld>
            <a:endParaRPr lang="es-CR"/>
          </a:p>
        </p:txBody>
      </p:sp>
      <p:sp>
        <p:nvSpPr>
          <p:cNvPr id="6" name="Marcador de pie de página 5">
            <a:extLst>
              <a:ext uri="{FF2B5EF4-FFF2-40B4-BE49-F238E27FC236}">
                <a16:creationId xmlns:a16="http://schemas.microsoft.com/office/drawing/2014/main" id="{D37229D0-2D7B-61AD-9D74-6545DEC9D8EE}"/>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FBC81EF9-1DED-B0BE-AC8C-45BED6D3B7B6}"/>
              </a:ext>
            </a:extLst>
          </p:cNvPr>
          <p:cNvSpPr>
            <a:spLocks noGrp="1"/>
          </p:cNvSpPr>
          <p:nvPr>
            <p:ph type="sldNum" sz="quarter" idx="12"/>
          </p:nvPr>
        </p:nvSpPr>
        <p:spPr/>
        <p:txBody>
          <a:bodyPr/>
          <a:lstStyle/>
          <a:p>
            <a:fld id="{BF4E8990-4A65-4A45-B585-E131AE8DF838}" type="slidenum">
              <a:rPr lang="es-CR" smtClean="0"/>
              <a:t>‹Nº›</a:t>
            </a:fld>
            <a:endParaRPr lang="es-CR"/>
          </a:p>
        </p:txBody>
      </p:sp>
    </p:spTree>
    <p:extLst>
      <p:ext uri="{BB962C8B-B14F-4D97-AF65-F5344CB8AC3E}">
        <p14:creationId xmlns:p14="http://schemas.microsoft.com/office/powerpoint/2010/main" val="3189029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4FDEC4-35EB-D0F5-3C47-B462E4E2521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AFA0800D-3F5E-65AD-8B43-42E8969F37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576FD82-827A-579C-0D79-F0DE1AF2BC4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a:extLst>
              <a:ext uri="{FF2B5EF4-FFF2-40B4-BE49-F238E27FC236}">
                <a16:creationId xmlns:a16="http://schemas.microsoft.com/office/drawing/2014/main" id="{A4987659-AA1A-6153-9642-7F831572DA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31C530-CE01-F1F4-77E1-D816C8216E4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a:extLst>
              <a:ext uri="{FF2B5EF4-FFF2-40B4-BE49-F238E27FC236}">
                <a16:creationId xmlns:a16="http://schemas.microsoft.com/office/drawing/2014/main" id="{0A721B7A-BFA6-D0EC-731B-996CE5EE5717}"/>
              </a:ext>
            </a:extLst>
          </p:cNvPr>
          <p:cNvSpPr>
            <a:spLocks noGrp="1"/>
          </p:cNvSpPr>
          <p:nvPr>
            <p:ph type="dt" sz="half" idx="10"/>
          </p:nvPr>
        </p:nvSpPr>
        <p:spPr/>
        <p:txBody>
          <a:bodyPr/>
          <a:lstStyle/>
          <a:p>
            <a:fld id="{45216C4F-D785-4A13-897A-2EB50346ABCF}" type="datetimeFigureOut">
              <a:rPr lang="es-CR" smtClean="0"/>
              <a:t>28/7/2024</a:t>
            </a:fld>
            <a:endParaRPr lang="es-CR"/>
          </a:p>
        </p:txBody>
      </p:sp>
      <p:sp>
        <p:nvSpPr>
          <p:cNvPr id="8" name="Marcador de pie de página 7">
            <a:extLst>
              <a:ext uri="{FF2B5EF4-FFF2-40B4-BE49-F238E27FC236}">
                <a16:creationId xmlns:a16="http://schemas.microsoft.com/office/drawing/2014/main" id="{F5D120BD-CA32-3A3A-EAD4-9725A610B039}"/>
              </a:ext>
            </a:extLst>
          </p:cNvPr>
          <p:cNvSpPr>
            <a:spLocks noGrp="1"/>
          </p:cNvSpPr>
          <p:nvPr>
            <p:ph type="ftr" sz="quarter" idx="11"/>
          </p:nvPr>
        </p:nvSpPr>
        <p:spPr/>
        <p:txBody>
          <a:bodyPr/>
          <a:lstStyle/>
          <a:p>
            <a:endParaRPr lang="es-CR"/>
          </a:p>
        </p:txBody>
      </p:sp>
      <p:sp>
        <p:nvSpPr>
          <p:cNvPr id="9" name="Marcador de número de diapositiva 8">
            <a:extLst>
              <a:ext uri="{FF2B5EF4-FFF2-40B4-BE49-F238E27FC236}">
                <a16:creationId xmlns:a16="http://schemas.microsoft.com/office/drawing/2014/main" id="{D0419EC9-FEDD-BB2C-C3B1-5E1FC30AE63F}"/>
              </a:ext>
            </a:extLst>
          </p:cNvPr>
          <p:cNvSpPr>
            <a:spLocks noGrp="1"/>
          </p:cNvSpPr>
          <p:nvPr>
            <p:ph type="sldNum" sz="quarter" idx="12"/>
          </p:nvPr>
        </p:nvSpPr>
        <p:spPr/>
        <p:txBody>
          <a:bodyPr/>
          <a:lstStyle/>
          <a:p>
            <a:fld id="{BF4E8990-4A65-4A45-B585-E131AE8DF838}" type="slidenum">
              <a:rPr lang="es-CR" smtClean="0"/>
              <a:t>‹Nº›</a:t>
            </a:fld>
            <a:endParaRPr lang="es-CR"/>
          </a:p>
        </p:txBody>
      </p:sp>
    </p:spTree>
    <p:extLst>
      <p:ext uri="{BB962C8B-B14F-4D97-AF65-F5344CB8AC3E}">
        <p14:creationId xmlns:p14="http://schemas.microsoft.com/office/powerpoint/2010/main" val="1854833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3E2845-3E70-03D1-46E5-1F31E7B1AE3B}"/>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fecha 2">
            <a:extLst>
              <a:ext uri="{FF2B5EF4-FFF2-40B4-BE49-F238E27FC236}">
                <a16:creationId xmlns:a16="http://schemas.microsoft.com/office/drawing/2014/main" id="{04DC3FAC-42B1-6187-A95B-8744364EF0D8}"/>
              </a:ext>
            </a:extLst>
          </p:cNvPr>
          <p:cNvSpPr>
            <a:spLocks noGrp="1"/>
          </p:cNvSpPr>
          <p:nvPr>
            <p:ph type="dt" sz="half" idx="10"/>
          </p:nvPr>
        </p:nvSpPr>
        <p:spPr/>
        <p:txBody>
          <a:bodyPr/>
          <a:lstStyle/>
          <a:p>
            <a:fld id="{45216C4F-D785-4A13-897A-2EB50346ABCF}" type="datetimeFigureOut">
              <a:rPr lang="es-CR" smtClean="0"/>
              <a:t>28/7/2024</a:t>
            </a:fld>
            <a:endParaRPr lang="es-CR"/>
          </a:p>
        </p:txBody>
      </p:sp>
      <p:sp>
        <p:nvSpPr>
          <p:cNvPr id="4" name="Marcador de pie de página 3">
            <a:extLst>
              <a:ext uri="{FF2B5EF4-FFF2-40B4-BE49-F238E27FC236}">
                <a16:creationId xmlns:a16="http://schemas.microsoft.com/office/drawing/2014/main" id="{8EFAC905-4ADD-2D0D-4CD5-B4FEFA09D621}"/>
              </a:ext>
            </a:extLst>
          </p:cNvPr>
          <p:cNvSpPr>
            <a:spLocks noGrp="1"/>
          </p:cNvSpPr>
          <p:nvPr>
            <p:ph type="ftr" sz="quarter" idx="11"/>
          </p:nvPr>
        </p:nvSpPr>
        <p:spPr/>
        <p:txBody>
          <a:bodyPr/>
          <a:lstStyle/>
          <a:p>
            <a:endParaRPr lang="es-CR"/>
          </a:p>
        </p:txBody>
      </p:sp>
      <p:sp>
        <p:nvSpPr>
          <p:cNvPr id="5" name="Marcador de número de diapositiva 4">
            <a:extLst>
              <a:ext uri="{FF2B5EF4-FFF2-40B4-BE49-F238E27FC236}">
                <a16:creationId xmlns:a16="http://schemas.microsoft.com/office/drawing/2014/main" id="{E6FEA441-BF3B-E028-4C70-7968ADA4A732}"/>
              </a:ext>
            </a:extLst>
          </p:cNvPr>
          <p:cNvSpPr>
            <a:spLocks noGrp="1"/>
          </p:cNvSpPr>
          <p:nvPr>
            <p:ph type="sldNum" sz="quarter" idx="12"/>
          </p:nvPr>
        </p:nvSpPr>
        <p:spPr/>
        <p:txBody>
          <a:bodyPr/>
          <a:lstStyle/>
          <a:p>
            <a:fld id="{BF4E8990-4A65-4A45-B585-E131AE8DF838}" type="slidenum">
              <a:rPr lang="es-CR" smtClean="0"/>
              <a:t>‹Nº›</a:t>
            </a:fld>
            <a:endParaRPr lang="es-CR"/>
          </a:p>
        </p:txBody>
      </p:sp>
    </p:spTree>
    <p:extLst>
      <p:ext uri="{BB962C8B-B14F-4D97-AF65-F5344CB8AC3E}">
        <p14:creationId xmlns:p14="http://schemas.microsoft.com/office/powerpoint/2010/main" val="3513187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ADEBD72-8CFF-467C-A3B7-BCC0C8684B6F}"/>
              </a:ext>
            </a:extLst>
          </p:cNvPr>
          <p:cNvSpPr>
            <a:spLocks noGrp="1"/>
          </p:cNvSpPr>
          <p:nvPr>
            <p:ph type="dt" sz="half" idx="10"/>
          </p:nvPr>
        </p:nvSpPr>
        <p:spPr/>
        <p:txBody>
          <a:bodyPr/>
          <a:lstStyle/>
          <a:p>
            <a:fld id="{45216C4F-D785-4A13-897A-2EB50346ABCF}" type="datetimeFigureOut">
              <a:rPr lang="es-CR" smtClean="0"/>
              <a:t>28/7/2024</a:t>
            </a:fld>
            <a:endParaRPr lang="es-CR"/>
          </a:p>
        </p:txBody>
      </p:sp>
      <p:sp>
        <p:nvSpPr>
          <p:cNvPr id="3" name="Marcador de pie de página 2">
            <a:extLst>
              <a:ext uri="{FF2B5EF4-FFF2-40B4-BE49-F238E27FC236}">
                <a16:creationId xmlns:a16="http://schemas.microsoft.com/office/drawing/2014/main" id="{51CDA5FA-CFEB-80B1-7581-8722352AE02D}"/>
              </a:ext>
            </a:extLst>
          </p:cNvPr>
          <p:cNvSpPr>
            <a:spLocks noGrp="1"/>
          </p:cNvSpPr>
          <p:nvPr>
            <p:ph type="ftr" sz="quarter" idx="11"/>
          </p:nvPr>
        </p:nvSpPr>
        <p:spPr/>
        <p:txBody>
          <a:bodyPr/>
          <a:lstStyle/>
          <a:p>
            <a:endParaRPr lang="es-CR"/>
          </a:p>
        </p:txBody>
      </p:sp>
      <p:sp>
        <p:nvSpPr>
          <p:cNvPr id="4" name="Marcador de número de diapositiva 3">
            <a:extLst>
              <a:ext uri="{FF2B5EF4-FFF2-40B4-BE49-F238E27FC236}">
                <a16:creationId xmlns:a16="http://schemas.microsoft.com/office/drawing/2014/main" id="{599BF86D-5A18-45E4-AE3E-46C5F4BE6105}"/>
              </a:ext>
            </a:extLst>
          </p:cNvPr>
          <p:cNvSpPr>
            <a:spLocks noGrp="1"/>
          </p:cNvSpPr>
          <p:nvPr>
            <p:ph type="sldNum" sz="quarter" idx="12"/>
          </p:nvPr>
        </p:nvSpPr>
        <p:spPr/>
        <p:txBody>
          <a:bodyPr/>
          <a:lstStyle/>
          <a:p>
            <a:fld id="{BF4E8990-4A65-4A45-B585-E131AE8DF838}" type="slidenum">
              <a:rPr lang="es-CR" smtClean="0"/>
              <a:t>‹Nº›</a:t>
            </a:fld>
            <a:endParaRPr lang="es-CR"/>
          </a:p>
        </p:txBody>
      </p:sp>
    </p:spTree>
    <p:extLst>
      <p:ext uri="{BB962C8B-B14F-4D97-AF65-F5344CB8AC3E}">
        <p14:creationId xmlns:p14="http://schemas.microsoft.com/office/powerpoint/2010/main" val="3525740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C40C8B-08E7-32B2-BEF5-9D8CA1C108E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0B5A673E-33CA-5CBC-BBD4-A38BE764B0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a:extLst>
              <a:ext uri="{FF2B5EF4-FFF2-40B4-BE49-F238E27FC236}">
                <a16:creationId xmlns:a16="http://schemas.microsoft.com/office/drawing/2014/main" id="{321B5BBD-14ED-E22E-E488-A14E68A355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5C1F349-4FFE-F785-7575-D88E8DECE786}"/>
              </a:ext>
            </a:extLst>
          </p:cNvPr>
          <p:cNvSpPr>
            <a:spLocks noGrp="1"/>
          </p:cNvSpPr>
          <p:nvPr>
            <p:ph type="dt" sz="half" idx="10"/>
          </p:nvPr>
        </p:nvSpPr>
        <p:spPr/>
        <p:txBody>
          <a:bodyPr/>
          <a:lstStyle/>
          <a:p>
            <a:fld id="{45216C4F-D785-4A13-897A-2EB50346ABCF}" type="datetimeFigureOut">
              <a:rPr lang="es-CR" smtClean="0"/>
              <a:t>28/7/2024</a:t>
            </a:fld>
            <a:endParaRPr lang="es-CR"/>
          </a:p>
        </p:txBody>
      </p:sp>
      <p:sp>
        <p:nvSpPr>
          <p:cNvPr id="6" name="Marcador de pie de página 5">
            <a:extLst>
              <a:ext uri="{FF2B5EF4-FFF2-40B4-BE49-F238E27FC236}">
                <a16:creationId xmlns:a16="http://schemas.microsoft.com/office/drawing/2014/main" id="{950A1FB8-1BB1-B149-3911-6B8A60DC7B9F}"/>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EB1B0A80-2313-FA2F-3A97-6AFDA9163F01}"/>
              </a:ext>
            </a:extLst>
          </p:cNvPr>
          <p:cNvSpPr>
            <a:spLocks noGrp="1"/>
          </p:cNvSpPr>
          <p:nvPr>
            <p:ph type="sldNum" sz="quarter" idx="12"/>
          </p:nvPr>
        </p:nvSpPr>
        <p:spPr/>
        <p:txBody>
          <a:bodyPr/>
          <a:lstStyle/>
          <a:p>
            <a:fld id="{BF4E8990-4A65-4A45-B585-E131AE8DF838}" type="slidenum">
              <a:rPr lang="es-CR" smtClean="0"/>
              <a:t>‹Nº›</a:t>
            </a:fld>
            <a:endParaRPr lang="es-CR"/>
          </a:p>
        </p:txBody>
      </p:sp>
    </p:spTree>
    <p:extLst>
      <p:ext uri="{BB962C8B-B14F-4D97-AF65-F5344CB8AC3E}">
        <p14:creationId xmlns:p14="http://schemas.microsoft.com/office/powerpoint/2010/main" val="2334320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384113-AA40-C837-8DB2-79B9BF99435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a:extLst>
              <a:ext uri="{FF2B5EF4-FFF2-40B4-BE49-F238E27FC236}">
                <a16:creationId xmlns:a16="http://schemas.microsoft.com/office/drawing/2014/main" id="{D63EE7E0-FC16-C5EA-E732-6BF31450E5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a:extLst>
              <a:ext uri="{FF2B5EF4-FFF2-40B4-BE49-F238E27FC236}">
                <a16:creationId xmlns:a16="http://schemas.microsoft.com/office/drawing/2014/main" id="{AC6AEAFD-D3F2-EEFA-EA30-3E2010365D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C9DC247-8E16-2575-29C7-9BC5AECF9031}"/>
              </a:ext>
            </a:extLst>
          </p:cNvPr>
          <p:cNvSpPr>
            <a:spLocks noGrp="1"/>
          </p:cNvSpPr>
          <p:nvPr>
            <p:ph type="dt" sz="half" idx="10"/>
          </p:nvPr>
        </p:nvSpPr>
        <p:spPr/>
        <p:txBody>
          <a:bodyPr/>
          <a:lstStyle/>
          <a:p>
            <a:fld id="{45216C4F-D785-4A13-897A-2EB50346ABCF}" type="datetimeFigureOut">
              <a:rPr lang="es-CR" smtClean="0"/>
              <a:t>28/7/2024</a:t>
            </a:fld>
            <a:endParaRPr lang="es-CR"/>
          </a:p>
        </p:txBody>
      </p:sp>
      <p:sp>
        <p:nvSpPr>
          <p:cNvPr id="6" name="Marcador de pie de página 5">
            <a:extLst>
              <a:ext uri="{FF2B5EF4-FFF2-40B4-BE49-F238E27FC236}">
                <a16:creationId xmlns:a16="http://schemas.microsoft.com/office/drawing/2014/main" id="{EBE73F51-FBA2-C324-570E-D178BD2BBB57}"/>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DED525DC-AEAC-84E3-5619-6987A87951F5}"/>
              </a:ext>
            </a:extLst>
          </p:cNvPr>
          <p:cNvSpPr>
            <a:spLocks noGrp="1"/>
          </p:cNvSpPr>
          <p:nvPr>
            <p:ph type="sldNum" sz="quarter" idx="12"/>
          </p:nvPr>
        </p:nvSpPr>
        <p:spPr/>
        <p:txBody>
          <a:bodyPr/>
          <a:lstStyle/>
          <a:p>
            <a:fld id="{BF4E8990-4A65-4A45-B585-E131AE8DF838}" type="slidenum">
              <a:rPr lang="es-CR" smtClean="0"/>
              <a:t>‹Nº›</a:t>
            </a:fld>
            <a:endParaRPr lang="es-CR"/>
          </a:p>
        </p:txBody>
      </p:sp>
    </p:spTree>
    <p:extLst>
      <p:ext uri="{BB962C8B-B14F-4D97-AF65-F5344CB8AC3E}">
        <p14:creationId xmlns:p14="http://schemas.microsoft.com/office/powerpoint/2010/main" val="316235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EECA2D4-2DB8-E5B1-A9CA-BA79923EC1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3FC21BB9-B8A9-D8CC-16D5-E0CC191C7C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1E1D5F2A-961A-8D5B-1A1B-0DFE7C718F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5216C4F-D785-4A13-897A-2EB50346ABCF}" type="datetimeFigureOut">
              <a:rPr lang="es-CR" smtClean="0"/>
              <a:t>28/7/2024</a:t>
            </a:fld>
            <a:endParaRPr lang="es-CR"/>
          </a:p>
        </p:txBody>
      </p:sp>
      <p:sp>
        <p:nvSpPr>
          <p:cNvPr id="5" name="Marcador de pie de página 4">
            <a:extLst>
              <a:ext uri="{FF2B5EF4-FFF2-40B4-BE49-F238E27FC236}">
                <a16:creationId xmlns:a16="http://schemas.microsoft.com/office/drawing/2014/main" id="{C0C0582C-92FD-E8BD-F8F2-09CA4BA449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R"/>
          </a:p>
        </p:txBody>
      </p:sp>
      <p:sp>
        <p:nvSpPr>
          <p:cNvPr id="6" name="Marcador de número de diapositiva 5">
            <a:extLst>
              <a:ext uri="{FF2B5EF4-FFF2-40B4-BE49-F238E27FC236}">
                <a16:creationId xmlns:a16="http://schemas.microsoft.com/office/drawing/2014/main" id="{B378DE5A-C71D-5D37-4162-16ABE61CDC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4E8990-4A65-4A45-B585-E131AE8DF838}" type="slidenum">
              <a:rPr lang="es-CR" smtClean="0"/>
              <a:t>‹Nº›</a:t>
            </a:fld>
            <a:endParaRPr lang="es-CR"/>
          </a:p>
        </p:txBody>
      </p:sp>
    </p:spTree>
    <p:extLst>
      <p:ext uri="{BB962C8B-B14F-4D97-AF65-F5344CB8AC3E}">
        <p14:creationId xmlns:p14="http://schemas.microsoft.com/office/powerpoint/2010/main" val="2667500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6" name="Rectangle 74">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76">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78">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80">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82">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84">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1D479BB4-9BA4-88BB-2279-3C0359D1989D}"/>
              </a:ext>
            </a:extLst>
          </p:cNvPr>
          <p:cNvSpPr>
            <a:spLocks noGrp="1"/>
          </p:cNvSpPr>
          <p:nvPr>
            <p:ph type="ctrTitle"/>
          </p:nvPr>
        </p:nvSpPr>
        <p:spPr>
          <a:xfrm>
            <a:off x="1314824" y="735106"/>
            <a:ext cx="10053763" cy="2928470"/>
          </a:xfrm>
        </p:spPr>
        <p:txBody>
          <a:bodyPr anchor="b">
            <a:normAutofit/>
          </a:bodyPr>
          <a:lstStyle/>
          <a:p>
            <a:pPr algn="l"/>
            <a:r>
              <a:rPr lang="es-CR" sz="4800">
                <a:solidFill>
                  <a:srgbClr val="FFFFFF"/>
                </a:solidFill>
              </a:rPr>
              <a:t>Tico Tapita</a:t>
            </a:r>
          </a:p>
        </p:txBody>
      </p:sp>
      <p:sp>
        <p:nvSpPr>
          <p:cNvPr id="3" name="Subtítulo 2">
            <a:extLst>
              <a:ext uri="{FF2B5EF4-FFF2-40B4-BE49-F238E27FC236}">
                <a16:creationId xmlns:a16="http://schemas.microsoft.com/office/drawing/2014/main" id="{B3AD2E96-D92C-0602-406C-887CD98DB424}"/>
              </a:ext>
            </a:extLst>
          </p:cNvPr>
          <p:cNvSpPr>
            <a:spLocks noGrp="1"/>
          </p:cNvSpPr>
          <p:nvPr>
            <p:ph type="subTitle" idx="1"/>
          </p:nvPr>
        </p:nvSpPr>
        <p:spPr>
          <a:xfrm>
            <a:off x="1350682" y="4870824"/>
            <a:ext cx="10005951" cy="1458258"/>
          </a:xfrm>
        </p:spPr>
        <p:txBody>
          <a:bodyPr anchor="ctr">
            <a:normAutofit/>
          </a:bodyPr>
          <a:lstStyle/>
          <a:p>
            <a:pPr algn="l"/>
            <a:r>
              <a:rPr lang="es-CR"/>
              <a:t>Mini tapitas de dulce medicinales con diferentes sabores en vasos biodegradables.</a:t>
            </a:r>
          </a:p>
        </p:txBody>
      </p:sp>
    </p:spTree>
    <p:extLst>
      <p:ext uri="{BB962C8B-B14F-4D97-AF65-F5344CB8AC3E}">
        <p14:creationId xmlns:p14="http://schemas.microsoft.com/office/powerpoint/2010/main" val="40587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0" name="Rectangle 58">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26F03F5-61F7-3459-88E3-7467187A7EB5}"/>
              </a:ext>
            </a:extLst>
          </p:cNvPr>
          <p:cNvSpPr>
            <a:spLocks noGrp="1"/>
          </p:cNvSpPr>
          <p:nvPr>
            <p:ph type="title"/>
          </p:nvPr>
        </p:nvSpPr>
        <p:spPr>
          <a:xfrm>
            <a:off x="1136398" y="502021"/>
            <a:ext cx="5427525" cy="1667997"/>
          </a:xfrm>
        </p:spPr>
        <p:txBody>
          <a:bodyPr anchor="b">
            <a:normAutofit/>
          </a:bodyPr>
          <a:lstStyle/>
          <a:p>
            <a:r>
              <a:rPr lang="es-CR" sz="4000"/>
              <a:t>Análisis de la competencia</a:t>
            </a:r>
          </a:p>
        </p:txBody>
      </p:sp>
      <p:sp>
        <p:nvSpPr>
          <p:cNvPr id="27" name="Content Placeholder 7">
            <a:extLst>
              <a:ext uri="{FF2B5EF4-FFF2-40B4-BE49-F238E27FC236}">
                <a16:creationId xmlns:a16="http://schemas.microsoft.com/office/drawing/2014/main" id="{C638CF97-FA64-D244-D8D7-019CD10E6F69}"/>
              </a:ext>
            </a:extLst>
          </p:cNvPr>
          <p:cNvSpPr>
            <a:spLocks noGrp="1"/>
          </p:cNvSpPr>
          <p:nvPr>
            <p:ph idx="1"/>
          </p:nvPr>
        </p:nvSpPr>
        <p:spPr>
          <a:xfrm>
            <a:off x="1136398" y="2405467"/>
            <a:ext cx="5427526" cy="3535083"/>
          </a:xfrm>
        </p:spPr>
        <p:txBody>
          <a:bodyPr vert="horz" lIns="91440" tIns="45720" rIns="91440" bIns="45720" rtlCol="0" anchor="t">
            <a:normAutofit/>
          </a:bodyPr>
          <a:lstStyle/>
          <a:p>
            <a:pPr marL="0" indent="0">
              <a:buNone/>
            </a:pPr>
            <a:r>
              <a:rPr lang="es-CR" sz="2000">
                <a:latin typeface="Arial"/>
                <a:cs typeface="Arial"/>
              </a:rPr>
              <a:t>Competencia directa:</a:t>
            </a:r>
            <a:endParaRPr lang="es-ES" sz="2000">
              <a:latin typeface="Arial"/>
              <a:cs typeface="Arial"/>
            </a:endParaRPr>
          </a:p>
          <a:p>
            <a:pPr marL="0" indent="0">
              <a:buNone/>
            </a:pPr>
            <a:r>
              <a:rPr lang="es-CR" sz="2000">
                <a:latin typeface="Calibri"/>
                <a:cs typeface="Calibri"/>
              </a:rPr>
              <a:t>Nuestra competencia directa son las empresas o emprendimientos locales que venden productos muy similares a los nuestros, ya sea por las tapitas de caña o agua dulce.</a:t>
            </a:r>
            <a:endParaRPr lang="en-US" sz="2000">
              <a:latin typeface="Calibri"/>
              <a:cs typeface="Calibri"/>
            </a:endParaRPr>
          </a:p>
          <a:p>
            <a:pPr marL="0" indent="0">
              <a:buNone/>
            </a:pPr>
            <a:r>
              <a:rPr lang="es-CR" sz="2000">
                <a:latin typeface="Calibri"/>
                <a:cs typeface="Calibri"/>
              </a:rPr>
              <a:t>Ejemplos:</a:t>
            </a:r>
            <a:endParaRPr lang="en-US" sz="2000">
              <a:latin typeface="Calibri"/>
              <a:cs typeface="Calibri"/>
            </a:endParaRPr>
          </a:p>
          <a:p>
            <a:r>
              <a:rPr lang="es-CR" sz="2000">
                <a:latin typeface="Calibri"/>
                <a:cs typeface="Calibri"/>
              </a:rPr>
              <a:t>Dulce del sur.</a:t>
            </a:r>
            <a:endParaRPr lang="en-US" sz="2000">
              <a:latin typeface="Calibri"/>
              <a:cs typeface="Calibri"/>
            </a:endParaRPr>
          </a:p>
          <a:p>
            <a:r>
              <a:rPr lang="es-CR" sz="2000">
                <a:latin typeface="Calibri"/>
                <a:cs typeface="Calibri"/>
              </a:rPr>
              <a:t>Tapas de dulce Hortifruti.</a:t>
            </a:r>
          </a:p>
          <a:p>
            <a:endParaRPr lang="en-US" sz="2000"/>
          </a:p>
        </p:txBody>
      </p:sp>
      <p:pic>
        <p:nvPicPr>
          <p:cNvPr id="4" name="Marcador de contenido 3" descr="Carta&#10;&#10;Descripción generada automáticamente">
            <a:extLst>
              <a:ext uri="{FF2B5EF4-FFF2-40B4-BE49-F238E27FC236}">
                <a16:creationId xmlns:a16="http://schemas.microsoft.com/office/drawing/2014/main" id="{7B4F0675-C8B2-26CD-187A-DEA526BF4E1B}"/>
              </a:ext>
            </a:extLst>
          </p:cNvPr>
          <p:cNvPicPr>
            <a:picLocks noChangeAspect="1"/>
          </p:cNvPicPr>
          <p:nvPr/>
        </p:nvPicPr>
        <p:blipFill>
          <a:blip r:embed="rId2"/>
          <a:srcRect r="3" b="3"/>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91" name="Rectangle 6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934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E9AF88C-0DD4-1350-53E6-9EC1E1F58532}"/>
              </a:ext>
            </a:extLst>
          </p:cNvPr>
          <p:cNvSpPr>
            <a:spLocks noGrp="1"/>
          </p:cNvSpPr>
          <p:nvPr>
            <p:ph type="title"/>
          </p:nvPr>
        </p:nvSpPr>
        <p:spPr>
          <a:xfrm>
            <a:off x="1136398" y="502021"/>
            <a:ext cx="5427525" cy="1667997"/>
          </a:xfrm>
        </p:spPr>
        <p:txBody>
          <a:bodyPr vert="horz" lIns="91440" tIns="45720" rIns="91440" bIns="45720" rtlCol="0" anchor="b">
            <a:normAutofit/>
          </a:bodyPr>
          <a:lstStyle/>
          <a:p>
            <a:r>
              <a:rPr lang="en-US" sz="4000"/>
              <a:t>Competencia indirecta</a:t>
            </a:r>
          </a:p>
        </p:txBody>
      </p:sp>
      <p:sp>
        <p:nvSpPr>
          <p:cNvPr id="3" name="CuadroTexto 2">
            <a:extLst>
              <a:ext uri="{FF2B5EF4-FFF2-40B4-BE49-F238E27FC236}">
                <a16:creationId xmlns:a16="http://schemas.microsoft.com/office/drawing/2014/main" id="{83601F9D-31E0-914D-38C4-24EDBA847AAF}"/>
              </a:ext>
            </a:extLst>
          </p:cNvPr>
          <p:cNvSpPr txBox="1"/>
          <p:nvPr/>
        </p:nvSpPr>
        <p:spPr>
          <a:xfrm>
            <a:off x="1136398" y="2405467"/>
            <a:ext cx="5427526" cy="353508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a:t>Se basa en aquellas entidades que ofrecen  productos similares a los nuestros de manera indirecta, pero que de alguna manera se relacionan.</a:t>
            </a:r>
          </a:p>
          <a:p>
            <a:pPr indent="-228600">
              <a:lnSpc>
                <a:spcPct val="90000"/>
              </a:lnSpc>
              <a:spcAft>
                <a:spcPts val="600"/>
              </a:spcAft>
              <a:buFont typeface="Arial" panose="020B0604020202020204" pitchFamily="34" charset="0"/>
              <a:buChar char="•"/>
            </a:pPr>
            <a:r>
              <a:rPr lang="en-US" sz="2000"/>
              <a:t>Ejemplos:</a:t>
            </a:r>
          </a:p>
          <a:p>
            <a:pPr indent="-228600">
              <a:lnSpc>
                <a:spcPct val="90000"/>
              </a:lnSpc>
              <a:spcAft>
                <a:spcPts val="600"/>
              </a:spcAft>
              <a:buFont typeface="Arial" panose="020B0604020202020204" pitchFamily="34" charset="0"/>
              <a:buChar char="•"/>
            </a:pPr>
            <a:r>
              <a:rPr lang="en-US" sz="2000"/>
              <a:t>LAICA- Línea agrícola industrial de la caña de azúcar.</a:t>
            </a:r>
          </a:p>
        </p:txBody>
      </p:sp>
      <p:pic>
        <p:nvPicPr>
          <p:cNvPr id="4" name="Marcador de contenido 3" descr="Imagen que contiene tabla, hombre, azul, parado&#10;&#10;Descripción generada automáticamente">
            <a:extLst>
              <a:ext uri="{FF2B5EF4-FFF2-40B4-BE49-F238E27FC236}">
                <a16:creationId xmlns:a16="http://schemas.microsoft.com/office/drawing/2014/main" id="{4A6B1DFE-33B0-B6E4-1421-29F733B47F58}"/>
              </a:ext>
            </a:extLst>
          </p:cNvPr>
          <p:cNvPicPr>
            <a:picLocks noChangeAspect="1"/>
          </p:cNvPicPr>
          <p:nvPr/>
        </p:nvPicPr>
        <p:blipFill>
          <a:blip r:embed="rId2"/>
          <a:srcRect l="17801" r="15448" b="-1"/>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66" name="Rectangle 65">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3702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2" name="Rectangle 6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F5F1621-90B4-BE1D-26A4-B71AE2B5369F}"/>
              </a:ext>
            </a:extLst>
          </p:cNvPr>
          <p:cNvSpPr>
            <a:spLocks noGrp="1"/>
          </p:cNvSpPr>
          <p:nvPr>
            <p:ph type="title"/>
          </p:nvPr>
        </p:nvSpPr>
        <p:spPr>
          <a:xfrm>
            <a:off x="466722" y="586855"/>
            <a:ext cx="3201366" cy="3387497"/>
          </a:xfrm>
        </p:spPr>
        <p:txBody>
          <a:bodyPr anchor="b">
            <a:normAutofit/>
          </a:bodyPr>
          <a:lstStyle/>
          <a:p>
            <a:pPr algn="r"/>
            <a:r>
              <a:rPr lang="es-CR" sz="4000">
                <a:solidFill>
                  <a:srgbClr val="FFFFFF"/>
                </a:solidFill>
              </a:rPr>
              <a:t>Estrategia competitiva</a:t>
            </a:r>
          </a:p>
        </p:txBody>
      </p:sp>
      <p:sp>
        <p:nvSpPr>
          <p:cNvPr id="3" name="Marcador de contenido 2">
            <a:extLst>
              <a:ext uri="{FF2B5EF4-FFF2-40B4-BE49-F238E27FC236}">
                <a16:creationId xmlns:a16="http://schemas.microsoft.com/office/drawing/2014/main" id="{8AFCD4C5-0C9E-89AF-D730-C9A7740DD957}"/>
              </a:ext>
            </a:extLst>
          </p:cNvPr>
          <p:cNvSpPr>
            <a:spLocks noGrp="1"/>
          </p:cNvSpPr>
          <p:nvPr>
            <p:ph idx="1"/>
          </p:nvPr>
        </p:nvSpPr>
        <p:spPr>
          <a:xfrm>
            <a:off x="4810259" y="649480"/>
            <a:ext cx="6555347" cy="5546047"/>
          </a:xfrm>
        </p:spPr>
        <p:txBody>
          <a:bodyPr vert="horz" lIns="91440" tIns="45720" rIns="91440" bIns="45720" rtlCol="0" anchor="ctr">
            <a:normAutofit/>
          </a:bodyPr>
          <a:lstStyle/>
          <a:p>
            <a:pPr marL="0" indent="0">
              <a:buNone/>
            </a:pPr>
            <a:r>
              <a:rPr lang="es-CR" sz="2000"/>
              <a:t>Utilizamos la diferenciación, ya que ofrecemos un producto único y natural. Buscamos provocar impacto en los usuarios, con el fin de destacar mediante nuestras tapitas medicinales en vasos totalmente amigables con el medio ambiente.</a:t>
            </a:r>
            <a:endParaRPr lang="es-ES" sz="2000">
              <a:latin typeface="Calibri"/>
              <a:cs typeface="Calibri"/>
            </a:endParaRPr>
          </a:p>
        </p:txBody>
      </p:sp>
    </p:spTree>
    <p:extLst>
      <p:ext uri="{BB962C8B-B14F-4D97-AF65-F5344CB8AC3E}">
        <p14:creationId xmlns:p14="http://schemas.microsoft.com/office/powerpoint/2010/main" val="3835606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5" name="Rectangle 114">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5" name="Rectangle 12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466CBE1-56DD-3CA0-E002-1FFAA49838FF}"/>
              </a:ext>
            </a:extLst>
          </p:cNvPr>
          <p:cNvSpPr>
            <a:spLocks noGrp="1"/>
          </p:cNvSpPr>
          <p:nvPr>
            <p:ph type="title"/>
          </p:nvPr>
        </p:nvSpPr>
        <p:spPr>
          <a:xfrm>
            <a:off x="466722" y="586855"/>
            <a:ext cx="3201366" cy="3387497"/>
          </a:xfrm>
        </p:spPr>
        <p:txBody>
          <a:bodyPr anchor="b">
            <a:normAutofit/>
          </a:bodyPr>
          <a:lstStyle/>
          <a:p>
            <a:pPr algn="r"/>
            <a:r>
              <a:rPr lang="es-CR" sz="4000">
                <a:solidFill>
                  <a:srgbClr val="FFFFFF"/>
                </a:solidFill>
              </a:rPr>
              <a:t>Ventaja competitiva</a:t>
            </a:r>
          </a:p>
        </p:txBody>
      </p:sp>
      <p:sp>
        <p:nvSpPr>
          <p:cNvPr id="8" name="Content Placeholder 7">
            <a:extLst>
              <a:ext uri="{FF2B5EF4-FFF2-40B4-BE49-F238E27FC236}">
                <a16:creationId xmlns:a16="http://schemas.microsoft.com/office/drawing/2014/main" id="{272481EC-85A8-51D5-D345-DDC1AF1CBABC}"/>
              </a:ext>
            </a:extLst>
          </p:cNvPr>
          <p:cNvSpPr>
            <a:spLocks noGrp="1"/>
          </p:cNvSpPr>
          <p:nvPr>
            <p:ph idx="1"/>
          </p:nvPr>
        </p:nvSpPr>
        <p:spPr>
          <a:xfrm>
            <a:off x="4581727" y="649480"/>
            <a:ext cx="3025303" cy="5546047"/>
          </a:xfrm>
        </p:spPr>
        <p:txBody>
          <a:bodyPr vert="horz" lIns="91440" tIns="45720" rIns="91440" bIns="45720" rtlCol="0" anchor="ctr">
            <a:normAutofit/>
          </a:bodyPr>
          <a:lstStyle/>
          <a:p>
            <a:pPr marL="0" indent="0">
              <a:buNone/>
            </a:pPr>
            <a:r>
              <a:rPr lang="en-US" sz="1700"/>
              <a:t>Tiene un tamaño ideal para su contenido, con deliciosos y diferentes sabores de plantas medicinales que contienen propiedades muy beneficiosas para la salud. Parte de lo que hace único nuestro producto es cómo el cliente lo obtendrá, de la mano con nuestro excelente y personalizado servicio.</a:t>
            </a:r>
            <a:endParaRPr lang="es-ES" sz="1700"/>
          </a:p>
          <a:p>
            <a:pPr marL="0" indent="0">
              <a:buNone/>
            </a:pPr>
            <a:r>
              <a:rPr lang="en-US" sz="1700"/>
              <a:t>También es importante mencionar que nuestros empaques son compostables, por lo tanto, son una solución amigable con el medio ambiente, ya que nuestros vasos regresan a la tierra para convertirse en abono.</a:t>
            </a:r>
          </a:p>
          <a:p>
            <a:endParaRPr lang="en-US" sz="1700"/>
          </a:p>
        </p:txBody>
      </p:sp>
      <p:pic>
        <p:nvPicPr>
          <p:cNvPr id="4" name="Marcador de contenido 3">
            <a:extLst>
              <a:ext uri="{FF2B5EF4-FFF2-40B4-BE49-F238E27FC236}">
                <a16:creationId xmlns:a16="http://schemas.microsoft.com/office/drawing/2014/main" id="{B8874102-7151-83E7-77AB-3981ABBDF3DA}"/>
              </a:ext>
            </a:extLst>
          </p:cNvPr>
          <p:cNvPicPr>
            <a:picLocks noChangeAspect="1"/>
          </p:cNvPicPr>
          <p:nvPr/>
        </p:nvPicPr>
        <p:blipFill>
          <a:blip r:embed="rId2"/>
          <a:srcRect l="9122" r="16467"/>
          <a:stretch/>
        </p:blipFill>
        <p:spPr>
          <a:xfrm>
            <a:off x="8109502" y="10"/>
            <a:ext cx="4082498" cy="6857990"/>
          </a:xfrm>
          <a:prstGeom prst="rect">
            <a:avLst/>
          </a:prstGeom>
        </p:spPr>
      </p:pic>
    </p:spTree>
    <p:extLst>
      <p:ext uri="{BB962C8B-B14F-4D97-AF65-F5344CB8AC3E}">
        <p14:creationId xmlns:p14="http://schemas.microsoft.com/office/powerpoint/2010/main" val="1333710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B60CED3-2FDD-1723-320A-5311E37875B2}"/>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dirty="0" err="1">
                <a:solidFill>
                  <a:srgbClr val="FFFFFF"/>
                </a:solidFill>
                <a:latin typeface="+mj-lt"/>
                <a:ea typeface="+mj-ea"/>
                <a:cs typeface="+mj-cs"/>
              </a:rPr>
              <a:t>Mezcla</a:t>
            </a:r>
            <a:r>
              <a:rPr lang="en-US" sz="4000" kern="1200" dirty="0">
                <a:solidFill>
                  <a:srgbClr val="FFFFFF"/>
                </a:solidFill>
                <a:latin typeface="+mj-lt"/>
                <a:ea typeface="+mj-ea"/>
                <a:cs typeface="+mj-cs"/>
              </a:rPr>
              <a:t> de marketing</a:t>
            </a:r>
          </a:p>
        </p:txBody>
      </p:sp>
      <p:graphicFrame>
        <p:nvGraphicFramePr>
          <p:cNvPr id="4" name="Marcador de contenido 3">
            <a:extLst>
              <a:ext uri="{FF2B5EF4-FFF2-40B4-BE49-F238E27FC236}">
                <a16:creationId xmlns:a16="http://schemas.microsoft.com/office/drawing/2014/main" id="{168CA39C-6394-1C34-5F8E-38864709774F}"/>
              </a:ext>
            </a:extLst>
          </p:cNvPr>
          <p:cNvGraphicFramePr>
            <a:graphicFrameLocks noGrp="1"/>
          </p:cNvGraphicFramePr>
          <p:nvPr>
            <p:ph idx="1"/>
            <p:extLst>
              <p:ext uri="{D42A27DB-BD31-4B8C-83A1-F6EECF244321}">
                <p14:modId xmlns:p14="http://schemas.microsoft.com/office/powerpoint/2010/main" val="2126263251"/>
              </p:ext>
            </p:extLst>
          </p:nvPr>
        </p:nvGraphicFramePr>
        <p:xfrm>
          <a:off x="415636" y="2050472"/>
          <a:ext cx="11340619" cy="4445687"/>
        </p:xfrm>
        <a:graphic>
          <a:graphicData uri="http://schemas.openxmlformats.org/drawingml/2006/table">
            <a:tbl>
              <a:tblPr firstRow="1" bandRow="1">
                <a:tableStyleId>{8EC20E35-A176-4012-BC5E-935CFFF8708E}</a:tableStyleId>
              </a:tblPr>
              <a:tblGrid>
                <a:gridCol w="858981">
                  <a:extLst>
                    <a:ext uri="{9D8B030D-6E8A-4147-A177-3AD203B41FA5}">
                      <a16:colId xmlns:a16="http://schemas.microsoft.com/office/drawing/2014/main" val="762019039"/>
                    </a:ext>
                  </a:extLst>
                </a:gridCol>
                <a:gridCol w="1376463">
                  <a:extLst>
                    <a:ext uri="{9D8B030D-6E8A-4147-A177-3AD203B41FA5}">
                      <a16:colId xmlns:a16="http://schemas.microsoft.com/office/drawing/2014/main" val="2240887141"/>
                    </a:ext>
                  </a:extLst>
                </a:gridCol>
                <a:gridCol w="1885551">
                  <a:extLst>
                    <a:ext uri="{9D8B030D-6E8A-4147-A177-3AD203B41FA5}">
                      <a16:colId xmlns:a16="http://schemas.microsoft.com/office/drawing/2014/main" val="1265770578"/>
                    </a:ext>
                  </a:extLst>
                </a:gridCol>
                <a:gridCol w="1834018">
                  <a:extLst>
                    <a:ext uri="{9D8B030D-6E8A-4147-A177-3AD203B41FA5}">
                      <a16:colId xmlns:a16="http://schemas.microsoft.com/office/drawing/2014/main" val="1223938786"/>
                    </a:ext>
                  </a:extLst>
                </a:gridCol>
                <a:gridCol w="1769992">
                  <a:extLst>
                    <a:ext uri="{9D8B030D-6E8A-4147-A177-3AD203B41FA5}">
                      <a16:colId xmlns:a16="http://schemas.microsoft.com/office/drawing/2014/main" val="3299253478"/>
                    </a:ext>
                  </a:extLst>
                </a:gridCol>
                <a:gridCol w="951700">
                  <a:extLst>
                    <a:ext uri="{9D8B030D-6E8A-4147-A177-3AD203B41FA5}">
                      <a16:colId xmlns:a16="http://schemas.microsoft.com/office/drawing/2014/main" val="3519996492"/>
                    </a:ext>
                  </a:extLst>
                </a:gridCol>
                <a:gridCol w="1270273">
                  <a:extLst>
                    <a:ext uri="{9D8B030D-6E8A-4147-A177-3AD203B41FA5}">
                      <a16:colId xmlns:a16="http://schemas.microsoft.com/office/drawing/2014/main" val="3208282710"/>
                    </a:ext>
                  </a:extLst>
                </a:gridCol>
                <a:gridCol w="1393641">
                  <a:extLst>
                    <a:ext uri="{9D8B030D-6E8A-4147-A177-3AD203B41FA5}">
                      <a16:colId xmlns:a16="http://schemas.microsoft.com/office/drawing/2014/main" val="735440666"/>
                    </a:ext>
                  </a:extLst>
                </a:gridCol>
              </a:tblGrid>
              <a:tr h="1094509">
                <a:tc>
                  <a:txBody>
                    <a:bodyPr/>
                    <a:lstStyle/>
                    <a:p>
                      <a:r>
                        <a:rPr lang="es-ES" sz="1200" b="1" cap="none" spc="0" dirty="0">
                          <a:solidFill>
                            <a:schemeClr val="bg1"/>
                          </a:solidFill>
                        </a:rPr>
                        <a:t>Producto</a:t>
                      </a:r>
                    </a:p>
                  </a:txBody>
                  <a:tcPr marL="53824" marR="38445" marT="76892" marB="76892" anchor="ctr">
                    <a:lnR w="0">
                      <a:noFill/>
                    </a:lnR>
                    <a:solidFill>
                      <a:schemeClr val="tx1"/>
                    </a:solidFill>
                  </a:tcPr>
                </a:tc>
                <a:tc>
                  <a:txBody>
                    <a:bodyPr/>
                    <a:lstStyle/>
                    <a:p>
                      <a:pPr lvl="0" algn="l">
                        <a:lnSpc>
                          <a:spcPct val="100000"/>
                        </a:lnSpc>
                        <a:spcBef>
                          <a:spcPts val="0"/>
                        </a:spcBef>
                        <a:spcAft>
                          <a:spcPts val="0"/>
                        </a:spcAft>
                        <a:buNone/>
                      </a:pPr>
                      <a:r>
                        <a:rPr lang="es-ES" sz="1200" b="0" u="none" strike="noStrike" cap="none" spc="0" noProof="0" dirty="0">
                          <a:solidFill>
                            <a:schemeClr val="tx1"/>
                          </a:solidFill>
                        </a:rPr>
                        <a:t>Son pequeñas piezas redondas.</a:t>
                      </a:r>
                    </a:p>
                    <a:p>
                      <a:pPr lvl="0" algn="l">
                        <a:lnSpc>
                          <a:spcPct val="100000"/>
                        </a:lnSpc>
                        <a:spcBef>
                          <a:spcPts val="0"/>
                        </a:spcBef>
                        <a:spcAft>
                          <a:spcPts val="0"/>
                        </a:spcAft>
                        <a:buNone/>
                      </a:pPr>
                      <a:endParaRPr lang="es-ES" sz="1200" b="0" i="0" u="none" strike="noStrike" cap="none" spc="0" noProof="0">
                        <a:solidFill>
                          <a:schemeClr val="tx1"/>
                        </a:solidFill>
                        <a:latin typeface="Aptos"/>
                      </a:endParaRPr>
                    </a:p>
                  </a:txBody>
                  <a:tcPr marL="53824" marR="38445" marT="76892" marB="76892" anchor="ctr">
                    <a:lnL w="0">
                      <a:noFill/>
                    </a:lnL>
                    <a:lnR w="0">
                      <a:noFill/>
                    </a:lnR>
                    <a:lnT w="12700">
                      <a:solidFill>
                        <a:schemeClr val="tx1"/>
                      </a:solidFill>
                    </a:lnT>
                    <a:lnB w="0">
                      <a:noFill/>
                    </a:lnB>
                    <a:solidFill>
                      <a:schemeClr val="bg2"/>
                    </a:solidFill>
                  </a:tcPr>
                </a:tc>
                <a:tc>
                  <a:txBody>
                    <a:bodyPr/>
                    <a:lstStyle/>
                    <a:p>
                      <a:pPr lvl="0" algn="l">
                        <a:lnSpc>
                          <a:spcPct val="100000"/>
                        </a:lnSpc>
                        <a:spcBef>
                          <a:spcPts val="0"/>
                        </a:spcBef>
                        <a:spcAft>
                          <a:spcPts val="0"/>
                        </a:spcAft>
                        <a:buNone/>
                      </a:pPr>
                      <a:r>
                        <a:rPr lang="es-ES" sz="1200" b="0" u="none" strike="noStrike" cap="none" spc="0" noProof="0" dirty="0">
                          <a:solidFill>
                            <a:schemeClr val="tx1"/>
                          </a:solidFill>
                        </a:rPr>
                        <a:t>Sin procesamiento químico.</a:t>
                      </a:r>
                    </a:p>
                    <a:p>
                      <a:pPr lvl="0" algn="l">
                        <a:lnSpc>
                          <a:spcPct val="100000"/>
                        </a:lnSpc>
                        <a:spcBef>
                          <a:spcPts val="0"/>
                        </a:spcBef>
                        <a:spcAft>
                          <a:spcPts val="0"/>
                        </a:spcAft>
                        <a:buNone/>
                      </a:pPr>
                      <a:endParaRPr lang="es-ES" sz="1200" b="0" i="0" u="none" strike="noStrike" cap="none" spc="0" noProof="0">
                        <a:solidFill>
                          <a:schemeClr val="tx1"/>
                        </a:solidFill>
                        <a:latin typeface="Aptos"/>
                      </a:endParaRPr>
                    </a:p>
                  </a:txBody>
                  <a:tcPr marL="53824" marR="38445" marT="76892" marB="76892" anchor="ctr">
                    <a:lnL w="0">
                      <a:noFill/>
                    </a:lnL>
                    <a:lnR w="0">
                      <a:noFill/>
                    </a:lnR>
                    <a:lnT w="12700">
                      <a:solidFill>
                        <a:schemeClr val="tx1"/>
                      </a:solidFill>
                    </a:lnT>
                    <a:lnB w="0">
                      <a:noFill/>
                    </a:lnB>
                    <a:solidFill>
                      <a:schemeClr val="bg2"/>
                    </a:solidFill>
                  </a:tcPr>
                </a:tc>
                <a:tc>
                  <a:txBody>
                    <a:bodyPr/>
                    <a:lstStyle/>
                    <a:p>
                      <a:pPr lvl="0" algn="l">
                        <a:lnSpc>
                          <a:spcPct val="100000"/>
                        </a:lnSpc>
                        <a:spcBef>
                          <a:spcPts val="0"/>
                        </a:spcBef>
                        <a:spcAft>
                          <a:spcPts val="0"/>
                        </a:spcAft>
                        <a:buNone/>
                      </a:pPr>
                      <a:endParaRPr lang="es-ES" sz="1200" b="0" u="none" strike="noStrike" cap="none" spc="0" noProof="0">
                        <a:solidFill>
                          <a:schemeClr val="tx1"/>
                        </a:solidFill>
                      </a:endParaRPr>
                    </a:p>
                    <a:p>
                      <a:pPr lvl="0">
                        <a:buNone/>
                      </a:pPr>
                      <a:r>
                        <a:rPr lang="es-ES" sz="1200" b="0" u="none" strike="noStrike" cap="none" spc="0" noProof="0" dirty="0">
                          <a:solidFill>
                            <a:schemeClr val="tx1"/>
                          </a:solidFill>
                        </a:rPr>
                        <a:t>Contiene propiedades curativas.</a:t>
                      </a:r>
                      <a:endParaRPr lang="es-ES" sz="1200" b="0" cap="none" spc="0" dirty="0">
                        <a:solidFill>
                          <a:schemeClr val="tx1"/>
                        </a:solidFill>
                      </a:endParaRPr>
                    </a:p>
                  </a:txBody>
                  <a:tcPr marL="53824" marR="38445" marT="76892" marB="76892" anchor="ctr">
                    <a:lnL w="0">
                      <a:noFill/>
                    </a:lnL>
                    <a:lnR w="0">
                      <a:noFill/>
                    </a:lnR>
                    <a:lnT w="12700">
                      <a:solidFill>
                        <a:schemeClr val="tx1"/>
                      </a:solidFill>
                    </a:lnT>
                    <a:lnB w="0">
                      <a:noFill/>
                    </a:lnB>
                    <a:solidFill>
                      <a:schemeClr val="bg2"/>
                    </a:solidFill>
                  </a:tcPr>
                </a:tc>
                <a:tc>
                  <a:txBody>
                    <a:bodyPr/>
                    <a:lstStyle/>
                    <a:p>
                      <a:pPr lvl="0">
                        <a:buNone/>
                      </a:pPr>
                      <a:r>
                        <a:rPr lang="es-ES" sz="1200" b="0" u="none" strike="noStrike" cap="none" spc="0" noProof="0" dirty="0">
                          <a:solidFill>
                            <a:schemeClr val="tx1"/>
                          </a:solidFill>
                        </a:rPr>
                        <a:t>Son subproducto de la industria de la caña de azúcar.</a:t>
                      </a:r>
                      <a:endParaRPr lang="es-ES" sz="1200" b="0" cap="none" spc="0" dirty="0">
                        <a:solidFill>
                          <a:schemeClr val="tx1"/>
                        </a:solidFill>
                      </a:endParaRPr>
                    </a:p>
                  </a:txBody>
                  <a:tcPr marL="53824" marR="38445" marT="76892" marB="76892" anchor="ctr">
                    <a:lnL w="0">
                      <a:noFill/>
                    </a:lnL>
                    <a:lnR w="0">
                      <a:noFill/>
                    </a:lnR>
                    <a:lnT w="12700">
                      <a:solidFill>
                        <a:schemeClr val="tx1"/>
                      </a:solidFill>
                    </a:lnT>
                    <a:lnB w="0">
                      <a:noFill/>
                    </a:lnB>
                    <a:solidFill>
                      <a:schemeClr val="bg2"/>
                    </a:solidFill>
                  </a:tcPr>
                </a:tc>
                <a:tc>
                  <a:txBody>
                    <a:bodyPr/>
                    <a:lstStyle/>
                    <a:p>
                      <a:pPr lvl="0" algn="l">
                        <a:lnSpc>
                          <a:spcPct val="100000"/>
                        </a:lnSpc>
                        <a:spcBef>
                          <a:spcPts val="0"/>
                        </a:spcBef>
                        <a:spcAft>
                          <a:spcPts val="0"/>
                        </a:spcAft>
                        <a:buNone/>
                      </a:pPr>
                      <a:r>
                        <a:rPr lang="es-ES" sz="1200" b="0" u="none" strike="noStrike" cap="none" spc="0" noProof="0" dirty="0">
                          <a:solidFill>
                            <a:schemeClr val="tx1"/>
                          </a:solidFill>
                        </a:rPr>
                        <a:t>Pequeñas, fáciles de manejar.</a:t>
                      </a:r>
                    </a:p>
                    <a:p>
                      <a:pPr lvl="0">
                        <a:buNone/>
                      </a:pPr>
                      <a:endParaRPr lang="es-ES" sz="1200" b="0" i="0" u="none" strike="noStrike" cap="none" spc="0" noProof="0">
                        <a:solidFill>
                          <a:schemeClr val="tx1"/>
                        </a:solidFill>
                      </a:endParaRPr>
                    </a:p>
                  </a:txBody>
                  <a:tcPr marL="53824" marR="38445" marT="76892" marB="76892" anchor="ctr">
                    <a:lnL w="0">
                      <a:noFill/>
                    </a:lnL>
                    <a:lnR w="0">
                      <a:noFill/>
                    </a:lnR>
                    <a:lnT w="12700">
                      <a:solidFill>
                        <a:schemeClr val="tx1"/>
                      </a:solidFill>
                    </a:lnT>
                    <a:lnB w="0">
                      <a:noFill/>
                    </a:lnB>
                    <a:solidFill>
                      <a:schemeClr val="bg2"/>
                    </a:solidFill>
                  </a:tcPr>
                </a:tc>
                <a:tc>
                  <a:txBody>
                    <a:bodyPr/>
                    <a:lstStyle/>
                    <a:p>
                      <a:pPr lvl="0">
                        <a:buNone/>
                      </a:pPr>
                      <a:r>
                        <a:rPr lang="es-ES" sz="1200" b="0" u="none" strike="noStrike" cap="none" spc="0" noProof="0" dirty="0">
                          <a:solidFill>
                            <a:schemeClr val="tx1"/>
                          </a:solidFill>
                        </a:rPr>
                        <a:t>Empaque biodegradable.</a:t>
                      </a:r>
                      <a:endParaRPr lang="es-ES" sz="1200" b="0" cap="none" spc="0" dirty="0">
                        <a:solidFill>
                          <a:schemeClr val="tx1"/>
                        </a:solidFill>
                      </a:endParaRPr>
                    </a:p>
                  </a:txBody>
                  <a:tcPr marL="53824" marR="38445" marT="76892" marB="76892" anchor="ctr">
                    <a:lnL w="0">
                      <a:noFill/>
                    </a:lnL>
                    <a:lnR w="0">
                      <a:noFill/>
                    </a:lnR>
                    <a:lnT w="12700">
                      <a:solidFill>
                        <a:schemeClr val="tx1"/>
                      </a:solidFill>
                    </a:lnT>
                    <a:lnB w="0">
                      <a:noFill/>
                    </a:lnB>
                    <a:solidFill>
                      <a:schemeClr val="bg2"/>
                    </a:solidFill>
                  </a:tcPr>
                </a:tc>
                <a:tc>
                  <a:txBody>
                    <a:bodyPr/>
                    <a:lstStyle/>
                    <a:p>
                      <a:pPr lvl="0" algn="l">
                        <a:lnSpc>
                          <a:spcPct val="100000"/>
                        </a:lnSpc>
                        <a:spcBef>
                          <a:spcPts val="0"/>
                        </a:spcBef>
                        <a:spcAft>
                          <a:spcPts val="0"/>
                        </a:spcAft>
                        <a:buNone/>
                      </a:pPr>
                      <a:r>
                        <a:rPr lang="es-ES" sz="1200" b="0" u="none" strike="noStrike" cap="none" spc="0" noProof="0" dirty="0">
                          <a:solidFill>
                            <a:schemeClr val="tx1"/>
                          </a:solidFill>
                        </a:rPr>
                        <a:t>Una sola presentación.</a:t>
                      </a:r>
                      <a:endParaRPr lang="es-ES" sz="1200" b="0" u="none" strike="noStrike" cap="none" spc="0" noProof="0" dirty="0" err="1">
                        <a:solidFill>
                          <a:schemeClr val="tx1"/>
                        </a:solidFill>
                      </a:endParaRPr>
                    </a:p>
                    <a:p>
                      <a:pPr lvl="0">
                        <a:buNone/>
                      </a:pPr>
                      <a:endParaRPr lang="es-ES" sz="1200" b="0" i="0" u="none" strike="noStrike" cap="none" spc="0" noProof="0">
                        <a:solidFill>
                          <a:schemeClr val="tx1"/>
                        </a:solidFill>
                      </a:endParaRPr>
                    </a:p>
                  </a:txBody>
                  <a:tcPr marL="53824" marR="38445" marT="76892" marB="76892" anchor="ctr">
                    <a:lnL w="0">
                      <a:noFill/>
                    </a:lnL>
                    <a:lnR w="0">
                      <a:noFill/>
                    </a:lnR>
                    <a:lnT w="12700">
                      <a:solidFill>
                        <a:schemeClr val="tx1"/>
                      </a:solidFill>
                    </a:lnT>
                    <a:lnB w="0">
                      <a:noFill/>
                    </a:lnB>
                    <a:solidFill>
                      <a:schemeClr val="bg2"/>
                    </a:solidFill>
                  </a:tcPr>
                </a:tc>
                <a:extLst>
                  <a:ext uri="{0D108BD9-81ED-4DB2-BD59-A6C34878D82A}">
                    <a16:rowId xmlns:a16="http://schemas.microsoft.com/office/drawing/2014/main" val="53622808"/>
                  </a:ext>
                </a:extLst>
              </a:tr>
              <a:tr h="762440">
                <a:tc>
                  <a:txBody>
                    <a:bodyPr/>
                    <a:lstStyle/>
                    <a:p>
                      <a:pPr lvl="0">
                        <a:buNone/>
                      </a:pPr>
                      <a:r>
                        <a:rPr lang="es-ES" sz="1100" b="1" cap="none" spc="0" dirty="0">
                          <a:solidFill>
                            <a:schemeClr val="bg1"/>
                          </a:solidFill>
                        </a:rPr>
                        <a:t>Precio</a:t>
                      </a:r>
                    </a:p>
                  </a:txBody>
                  <a:tcPr marL="53824" marR="38445" marT="104737" marB="76892">
                    <a:solidFill>
                      <a:schemeClr val="tx1"/>
                    </a:solidFill>
                  </a:tcPr>
                </a:tc>
                <a:tc>
                  <a:txBody>
                    <a:bodyPr/>
                    <a:lstStyle/>
                    <a:p>
                      <a:pPr lvl="0">
                        <a:buNone/>
                      </a:pPr>
                      <a:r>
                        <a:rPr lang="es-ES" sz="1200" cap="none" spc="0" dirty="0">
                          <a:solidFill>
                            <a:schemeClr val="tx1"/>
                          </a:solidFill>
                        </a:rPr>
                        <a:t>No comprometer la calidad</a:t>
                      </a:r>
                    </a:p>
                  </a:txBody>
                  <a:tcPr marL="53824" marR="38445" marT="104737" marB="76892">
                    <a:lnT w="0">
                      <a:noFill/>
                    </a:lnT>
                    <a:solidFill>
                      <a:schemeClr val="bg1"/>
                    </a:solidFill>
                  </a:tcPr>
                </a:tc>
                <a:tc>
                  <a:txBody>
                    <a:bodyPr/>
                    <a:lstStyle/>
                    <a:p>
                      <a:pPr lvl="0">
                        <a:buNone/>
                      </a:pPr>
                      <a:r>
                        <a:rPr lang="es-ES" sz="1200" cap="none" spc="0" dirty="0">
                          <a:solidFill>
                            <a:schemeClr val="tx1"/>
                          </a:solidFill>
                        </a:rPr>
                        <a:t>Efectivo, sostenible y accesible.</a:t>
                      </a:r>
                    </a:p>
                  </a:txBody>
                  <a:tcPr marL="53824" marR="38445" marT="104737" marB="76892">
                    <a:lnT w="0">
                      <a:noFill/>
                    </a:lnT>
                    <a:solidFill>
                      <a:schemeClr val="bg1"/>
                    </a:solidFill>
                  </a:tcPr>
                </a:tc>
                <a:tc>
                  <a:txBody>
                    <a:bodyPr/>
                    <a:lstStyle/>
                    <a:p>
                      <a:pPr lvl="0">
                        <a:buNone/>
                      </a:pPr>
                      <a:endParaRPr lang="es-ES" sz="1000" cap="none" spc="0">
                        <a:solidFill>
                          <a:schemeClr val="tx1"/>
                        </a:solidFill>
                      </a:endParaRPr>
                    </a:p>
                  </a:txBody>
                  <a:tcPr marL="53824" marR="38445" marT="104737" marB="76892">
                    <a:lnT w="0">
                      <a:noFill/>
                    </a:lnT>
                    <a:solidFill>
                      <a:schemeClr val="bg1"/>
                    </a:solidFill>
                  </a:tcPr>
                </a:tc>
                <a:tc>
                  <a:txBody>
                    <a:bodyPr/>
                    <a:lstStyle/>
                    <a:p>
                      <a:pPr lvl="0">
                        <a:buNone/>
                      </a:pPr>
                      <a:endParaRPr lang="es-ES" sz="1000" cap="none" spc="0">
                        <a:solidFill>
                          <a:schemeClr val="tx1"/>
                        </a:solidFill>
                      </a:endParaRPr>
                    </a:p>
                  </a:txBody>
                  <a:tcPr marL="53824" marR="38445" marT="104737" marB="76892">
                    <a:lnT w="0">
                      <a:noFill/>
                    </a:lnT>
                    <a:solidFill>
                      <a:schemeClr val="bg1"/>
                    </a:solidFill>
                  </a:tcPr>
                </a:tc>
                <a:tc>
                  <a:txBody>
                    <a:bodyPr/>
                    <a:lstStyle/>
                    <a:p>
                      <a:pPr lvl="0">
                        <a:buNone/>
                      </a:pPr>
                      <a:endParaRPr lang="es-ES" sz="1000" cap="none" spc="0">
                        <a:solidFill>
                          <a:schemeClr val="tx1"/>
                        </a:solidFill>
                      </a:endParaRPr>
                    </a:p>
                  </a:txBody>
                  <a:tcPr marL="53824" marR="38445" marT="104737" marB="76892">
                    <a:lnT w="0">
                      <a:noFill/>
                    </a:lnT>
                    <a:solidFill>
                      <a:schemeClr val="bg1"/>
                    </a:solidFill>
                  </a:tcPr>
                </a:tc>
                <a:tc>
                  <a:txBody>
                    <a:bodyPr/>
                    <a:lstStyle/>
                    <a:p>
                      <a:pPr lvl="0">
                        <a:buNone/>
                      </a:pPr>
                      <a:endParaRPr lang="es-ES" sz="1000" cap="none" spc="0">
                        <a:solidFill>
                          <a:schemeClr val="tx1"/>
                        </a:solidFill>
                      </a:endParaRPr>
                    </a:p>
                  </a:txBody>
                  <a:tcPr marL="53824" marR="38445" marT="104737" marB="76892">
                    <a:lnT w="0">
                      <a:noFill/>
                    </a:lnT>
                    <a:solidFill>
                      <a:schemeClr val="bg1"/>
                    </a:solidFill>
                  </a:tcPr>
                </a:tc>
                <a:tc>
                  <a:txBody>
                    <a:bodyPr/>
                    <a:lstStyle/>
                    <a:p>
                      <a:pPr lvl="0">
                        <a:buNone/>
                      </a:pPr>
                      <a:endParaRPr lang="es-ES" sz="1000" cap="none" spc="0">
                        <a:solidFill>
                          <a:schemeClr val="tx1"/>
                        </a:solidFill>
                      </a:endParaRPr>
                    </a:p>
                  </a:txBody>
                  <a:tcPr marL="53824" marR="38445" marT="104737" marB="76892">
                    <a:lnT w="0">
                      <a:noFill/>
                    </a:lnT>
                    <a:solidFill>
                      <a:schemeClr val="bg1"/>
                    </a:solidFill>
                  </a:tcPr>
                </a:tc>
                <a:extLst>
                  <a:ext uri="{0D108BD9-81ED-4DB2-BD59-A6C34878D82A}">
                    <a16:rowId xmlns:a16="http://schemas.microsoft.com/office/drawing/2014/main" val="564986125"/>
                  </a:ext>
                </a:extLst>
              </a:tr>
              <a:tr h="762440">
                <a:tc>
                  <a:txBody>
                    <a:bodyPr/>
                    <a:lstStyle/>
                    <a:p>
                      <a:pPr lvl="0">
                        <a:buNone/>
                      </a:pPr>
                      <a:r>
                        <a:rPr lang="es-ES" sz="1100" b="1" cap="none" spc="0" dirty="0">
                          <a:solidFill>
                            <a:schemeClr val="bg1"/>
                          </a:solidFill>
                        </a:rPr>
                        <a:t>A quien va dirigido</a:t>
                      </a:r>
                    </a:p>
                  </a:txBody>
                  <a:tcPr marL="53824" marR="38445" marT="104737" marB="76892">
                    <a:solidFill>
                      <a:schemeClr val="tx1"/>
                    </a:solidFill>
                  </a:tcPr>
                </a:tc>
                <a:tc>
                  <a:txBody>
                    <a:bodyPr/>
                    <a:lstStyle/>
                    <a:p>
                      <a:pPr lvl="0">
                        <a:buNone/>
                      </a:pPr>
                      <a:r>
                        <a:rPr lang="es-ES" sz="1200" cap="none" spc="0" dirty="0">
                          <a:solidFill>
                            <a:schemeClr val="tx1"/>
                          </a:solidFill>
                        </a:rPr>
                        <a:t>Personas entre los 5 años hasta los 80.</a:t>
                      </a:r>
                    </a:p>
                  </a:txBody>
                  <a:tcPr marL="53824" marR="38445" marT="104737" marB="76892">
                    <a:solidFill>
                      <a:schemeClr val="bg2"/>
                    </a:solidFill>
                  </a:tcPr>
                </a:tc>
                <a:tc>
                  <a:txBody>
                    <a:bodyPr/>
                    <a:lstStyle/>
                    <a:p>
                      <a:pPr lvl="0">
                        <a:buNone/>
                      </a:pPr>
                      <a:r>
                        <a:rPr lang="es-ES" sz="1200" cap="none" spc="0" dirty="0">
                          <a:solidFill>
                            <a:schemeClr val="tx1"/>
                          </a:solidFill>
                        </a:rPr>
                        <a:t>A toda clase social.</a:t>
                      </a:r>
                    </a:p>
                  </a:txBody>
                  <a:tcPr marL="53824" marR="38445" marT="104737" marB="76892">
                    <a:solidFill>
                      <a:schemeClr val="bg2"/>
                    </a:solidFill>
                  </a:tcPr>
                </a:tc>
                <a:tc>
                  <a:txBody>
                    <a:bodyPr/>
                    <a:lstStyle/>
                    <a:p>
                      <a:pPr lvl="0">
                        <a:buNone/>
                      </a:pPr>
                      <a:endParaRPr lang="es-ES" sz="1200" cap="none" spc="0" dirty="0">
                        <a:solidFill>
                          <a:schemeClr val="tx1"/>
                        </a:solidFill>
                      </a:endParaRPr>
                    </a:p>
                  </a:txBody>
                  <a:tcPr marL="53824" marR="38445" marT="104737" marB="76892">
                    <a:solidFill>
                      <a:schemeClr val="bg2"/>
                    </a:solidFill>
                  </a:tcPr>
                </a:tc>
                <a:tc>
                  <a:txBody>
                    <a:bodyPr/>
                    <a:lstStyle/>
                    <a:p>
                      <a:pPr lvl="0">
                        <a:buNone/>
                      </a:pPr>
                      <a:endParaRPr lang="es-ES" sz="1200" cap="none" spc="0" dirty="0">
                        <a:solidFill>
                          <a:schemeClr val="tx1"/>
                        </a:solidFill>
                      </a:endParaRPr>
                    </a:p>
                  </a:txBody>
                  <a:tcPr marL="53824" marR="38445" marT="104737" marB="76892">
                    <a:solidFill>
                      <a:schemeClr val="bg2"/>
                    </a:solidFill>
                  </a:tcPr>
                </a:tc>
                <a:tc>
                  <a:txBody>
                    <a:bodyPr/>
                    <a:lstStyle/>
                    <a:p>
                      <a:pPr lvl="0">
                        <a:buNone/>
                      </a:pPr>
                      <a:endParaRPr lang="es-ES" sz="1000" cap="none" spc="0">
                        <a:solidFill>
                          <a:schemeClr val="tx1"/>
                        </a:solidFill>
                      </a:endParaRPr>
                    </a:p>
                  </a:txBody>
                  <a:tcPr marL="53824" marR="38445" marT="104737" marB="76892">
                    <a:solidFill>
                      <a:schemeClr val="bg2"/>
                    </a:solidFill>
                  </a:tcPr>
                </a:tc>
                <a:tc>
                  <a:txBody>
                    <a:bodyPr/>
                    <a:lstStyle/>
                    <a:p>
                      <a:pPr lvl="0">
                        <a:buNone/>
                      </a:pPr>
                      <a:endParaRPr lang="es-ES" sz="1000" cap="none" spc="0">
                        <a:solidFill>
                          <a:schemeClr val="tx1"/>
                        </a:solidFill>
                      </a:endParaRPr>
                    </a:p>
                  </a:txBody>
                  <a:tcPr marL="53824" marR="38445" marT="104737" marB="76892">
                    <a:solidFill>
                      <a:schemeClr val="bg2"/>
                    </a:solidFill>
                  </a:tcPr>
                </a:tc>
                <a:tc>
                  <a:txBody>
                    <a:bodyPr/>
                    <a:lstStyle/>
                    <a:p>
                      <a:pPr lvl="0">
                        <a:buNone/>
                      </a:pPr>
                      <a:endParaRPr lang="es-ES" sz="1000" cap="none" spc="0">
                        <a:solidFill>
                          <a:schemeClr val="tx1"/>
                        </a:solidFill>
                      </a:endParaRPr>
                    </a:p>
                  </a:txBody>
                  <a:tcPr marL="53824" marR="38445" marT="104737" marB="76892">
                    <a:solidFill>
                      <a:schemeClr val="bg2"/>
                    </a:solidFill>
                  </a:tcPr>
                </a:tc>
                <a:extLst>
                  <a:ext uri="{0D108BD9-81ED-4DB2-BD59-A6C34878D82A}">
                    <a16:rowId xmlns:a16="http://schemas.microsoft.com/office/drawing/2014/main" val="1402848432"/>
                  </a:ext>
                </a:extLst>
              </a:tr>
              <a:tr h="530393">
                <a:tc>
                  <a:txBody>
                    <a:bodyPr/>
                    <a:lstStyle/>
                    <a:p>
                      <a:pPr lvl="0">
                        <a:buNone/>
                      </a:pPr>
                      <a:r>
                        <a:rPr lang="es-ES" sz="1100" b="1" cap="none" spc="0" dirty="0">
                          <a:solidFill>
                            <a:schemeClr val="bg1"/>
                          </a:solidFill>
                        </a:rPr>
                        <a:t>Plaza</a:t>
                      </a:r>
                    </a:p>
                  </a:txBody>
                  <a:tcPr marL="53824" marR="38445" marT="104737" marB="76892">
                    <a:solidFill>
                      <a:schemeClr val="tx1"/>
                    </a:solidFill>
                  </a:tcPr>
                </a:tc>
                <a:tc>
                  <a:txBody>
                    <a:bodyPr/>
                    <a:lstStyle/>
                    <a:p>
                      <a:pPr lvl="0">
                        <a:buNone/>
                      </a:pPr>
                      <a:r>
                        <a:rPr lang="es-ES" sz="1200" cap="none" spc="0" dirty="0">
                          <a:solidFill>
                            <a:schemeClr val="tx1"/>
                          </a:solidFill>
                        </a:rPr>
                        <a:t>Tiendas de productos naturales y orgánicos.</a:t>
                      </a:r>
                    </a:p>
                  </a:txBody>
                  <a:tcPr marL="53824" marR="38445" marT="104737" marB="76892">
                    <a:solidFill>
                      <a:schemeClr val="bg1"/>
                    </a:solidFill>
                  </a:tcPr>
                </a:tc>
                <a:tc>
                  <a:txBody>
                    <a:bodyPr/>
                    <a:lstStyle/>
                    <a:p>
                      <a:pPr lvl="0">
                        <a:buNone/>
                      </a:pPr>
                      <a:r>
                        <a:rPr lang="es-ES" sz="1200" cap="none" spc="0" dirty="0">
                          <a:solidFill>
                            <a:schemeClr val="tx1"/>
                          </a:solidFill>
                        </a:rPr>
                        <a:t>Supermercados.</a:t>
                      </a:r>
                    </a:p>
                  </a:txBody>
                  <a:tcPr marL="53824" marR="38445" marT="104737" marB="76892">
                    <a:solidFill>
                      <a:schemeClr val="bg1"/>
                    </a:solidFill>
                  </a:tcPr>
                </a:tc>
                <a:tc>
                  <a:txBody>
                    <a:bodyPr/>
                    <a:lstStyle/>
                    <a:p>
                      <a:pPr lvl="0">
                        <a:buNone/>
                      </a:pPr>
                      <a:r>
                        <a:rPr lang="es-ES" sz="1200" cap="none" spc="0" dirty="0">
                          <a:solidFill>
                            <a:schemeClr val="tx1"/>
                          </a:solidFill>
                        </a:rPr>
                        <a:t>Eventos y ferias de salud.</a:t>
                      </a:r>
                    </a:p>
                  </a:txBody>
                  <a:tcPr marL="53824" marR="38445" marT="104737" marB="76892">
                    <a:solidFill>
                      <a:schemeClr val="bg1"/>
                    </a:solidFill>
                  </a:tcPr>
                </a:tc>
                <a:tc>
                  <a:txBody>
                    <a:bodyPr/>
                    <a:lstStyle/>
                    <a:p>
                      <a:pPr lvl="0">
                        <a:buNone/>
                      </a:pPr>
                      <a:r>
                        <a:rPr lang="es-ES" sz="1200" cap="none" spc="0" dirty="0">
                          <a:solidFill>
                            <a:schemeClr val="tx1"/>
                          </a:solidFill>
                        </a:rPr>
                        <a:t>Redes sociales y Marketplace.</a:t>
                      </a:r>
                    </a:p>
                  </a:txBody>
                  <a:tcPr marL="53824" marR="38445" marT="104737" marB="76892">
                    <a:solidFill>
                      <a:schemeClr val="bg1"/>
                    </a:solidFill>
                  </a:tcPr>
                </a:tc>
                <a:tc>
                  <a:txBody>
                    <a:bodyPr/>
                    <a:lstStyle/>
                    <a:p>
                      <a:pPr lvl="0">
                        <a:buNone/>
                      </a:pPr>
                      <a:endParaRPr lang="es-ES" sz="1000" cap="none" spc="0">
                        <a:solidFill>
                          <a:schemeClr val="tx1"/>
                        </a:solidFill>
                      </a:endParaRPr>
                    </a:p>
                  </a:txBody>
                  <a:tcPr marL="53824" marR="38445" marT="104737" marB="76892">
                    <a:solidFill>
                      <a:schemeClr val="bg1"/>
                    </a:solidFill>
                  </a:tcPr>
                </a:tc>
                <a:tc>
                  <a:txBody>
                    <a:bodyPr/>
                    <a:lstStyle/>
                    <a:p>
                      <a:pPr lvl="0">
                        <a:buNone/>
                      </a:pPr>
                      <a:endParaRPr lang="es-ES" sz="1000" cap="none" spc="0">
                        <a:solidFill>
                          <a:schemeClr val="tx1"/>
                        </a:solidFill>
                      </a:endParaRPr>
                    </a:p>
                  </a:txBody>
                  <a:tcPr marL="53824" marR="38445" marT="104737" marB="76892">
                    <a:solidFill>
                      <a:schemeClr val="bg1"/>
                    </a:solidFill>
                  </a:tcPr>
                </a:tc>
                <a:tc>
                  <a:txBody>
                    <a:bodyPr/>
                    <a:lstStyle/>
                    <a:p>
                      <a:pPr lvl="0">
                        <a:buNone/>
                      </a:pPr>
                      <a:endParaRPr lang="es-ES" sz="1000" cap="none" spc="0">
                        <a:solidFill>
                          <a:schemeClr val="tx1"/>
                        </a:solidFill>
                      </a:endParaRPr>
                    </a:p>
                  </a:txBody>
                  <a:tcPr marL="53824" marR="38445" marT="104737" marB="76892">
                    <a:solidFill>
                      <a:schemeClr val="bg1"/>
                    </a:solidFill>
                  </a:tcPr>
                </a:tc>
                <a:extLst>
                  <a:ext uri="{0D108BD9-81ED-4DB2-BD59-A6C34878D82A}">
                    <a16:rowId xmlns:a16="http://schemas.microsoft.com/office/drawing/2014/main" val="1523989876"/>
                  </a:ext>
                </a:extLst>
              </a:tr>
              <a:tr h="762440">
                <a:tc>
                  <a:txBody>
                    <a:bodyPr/>
                    <a:lstStyle/>
                    <a:p>
                      <a:pPr lvl="0">
                        <a:buNone/>
                      </a:pPr>
                      <a:r>
                        <a:rPr lang="es-ES" sz="1100" b="1" cap="none" spc="0" dirty="0">
                          <a:solidFill>
                            <a:schemeClr val="bg1"/>
                          </a:solidFill>
                        </a:rPr>
                        <a:t>Plaza y promoción.</a:t>
                      </a:r>
                    </a:p>
                  </a:txBody>
                  <a:tcPr marL="53824" marR="38445" marT="104737" marB="76892">
                    <a:solidFill>
                      <a:schemeClr val="tx1"/>
                    </a:solidFill>
                  </a:tcPr>
                </a:tc>
                <a:tc>
                  <a:txBody>
                    <a:bodyPr/>
                    <a:lstStyle/>
                    <a:p>
                      <a:pPr lvl="0">
                        <a:buNone/>
                      </a:pPr>
                      <a:r>
                        <a:rPr lang="es-ES" sz="1200" b="0" i="0" u="none" strike="noStrike" cap="none" spc="0" baseline="0" noProof="0" dirty="0">
                          <a:solidFill>
                            <a:srgbClr val="000000"/>
                          </a:solidFill>
                          <a:latin typeface="Aptos"/>
                        </a:rPr>
                        <a:t>Co</a:t>
                      </a:r>
                      <a:r>
                        <a:rPr lang="es-ES" sz="1200" cap="none" spc="0" dirty="0">
                          <a:solidFill>
                            <a:schemeClr val="tx1"/>
                          </a:solidFill>
                        </a:rPr>
                        <a:t>mpra vía redes sociales, desde la comodidad de sus hogares.</a:t>
                      </a:r>
                    </a:p>
                  </a:txBody>
                  <a:tcPr marL="53824" marR="38445" marT="104737" marB="76892">
                    <a:solidFill>
                      <a:schemeClr val="bg2"/>
                    </a:solidFill>
                  </a:tcPr>
                </a:tc>
                <a:tc>
                  <a:txBody>
                    <a:bodyPr/>
                    <a:lstStyle/>
                    <a:p>
                      <a:pPr lvl="0">
                        <a:buNone/>
                      </a:pPr>
                      <a:r>
                        <a:rPr lang="es-ES" sz="1200" cap="none" spc="0" err="1">
                          <a:solidFill>
                            <a:schemeClr val="tx1"/>
                          </a:solidFill>
                        </a:rPr>
                        <a:t>Brochures</a:t>
                      </a:r>
                      <a:r>
                        <a:rPr lang="es-ES" sz="1200" cap="none" spc="0" dirty="0">
                          <a:solidFill>
                            <a:schemeClr val="tx1"/>
                          </a:solidFill>
                        </a:rPr>
                        <a:t>, Banners, etc.</a:t>
                      </a:r>
                    </a:p>
                  </a:txBody>
                  <a:tcPr marL="53824" marR="38445" marT="104737" marB="76892">
                    <a:solidFill>
                      <a:schemeClr val="bg2"/>
                    </a:solidFill>
                  </a:tcPr>
                </a:tc>
                <a:tc>
                  <a:txBody>
                    <a:bodyPr/>
                    <a:lstStyle/>
                    <a:p>
                      <a:pPr lvl="0">
                        <a:buNone/>
                      </a:pPr>
                      <a:r>
                        <a:rPr lang="es-ES" sz="1200" cap="none" spc="0" dirty="0">
                          <a:solidFill>
                            <a:schemeClr val="tx1"/>
                          </a:solidFill>
                        </a:rPr>
                        <a:t>Brindando ejemplos visuales de nuestro producto que llamen la atención.</a:t>
                      </a:r>
                    </a:p>
                  </a:txBody>
                  <a:tcPr marL="53824" marR="38445" marT="104737" marB="76892">
                    <a:solidFill>
                      <a:schemeClr val="bg2"/>
                    </a:solidFill>
                  </a:tcPr>
                </a:tc>
                <a:tc>
                  <a:txBody>
                    <a:bodyPr/>
                    <a:lstStyle/>
                    <a:p>
                      <a:pPr lvl="0">
                        <a:buNone/>
                      </a:pPr>
                      <a:r>
                        <a:rPr lang="es-ES" sz="1200" cap="none" spc="0" dirty="0">
                          <a:solidFill>
                            <a:schemeClr val="tx1"/>
                          </a:solidFill>
                        </a:rPr>
                        <a:t>Promociones, 2x1, regalías,  descuentos en ferias. </a:t>
                      </a:r>
                    </a:p>
                  </a:txBody>
                  <a:tcPr marL="53824" marR="38445" marT="104737" marB="76892">
                    <a:solidFill>
                      <a:schemeClr val="bg2"/>
                    </a:solidFill>
                  </a:tcPr>
                </a:tc>
                <a:tc>
                  <a:txBody>
                    <a:bodyPr/>
                    <a:lstStyle/>
                    <a:p>
                      <a:pPr lvl="0">
                        <a:buNone/>
                      </a:pPr>
                      <a:endParaRPr lang="es-ES" sz="1000" cap="none" spc="0">
                        <a:solidFill>
                          <a:schemeClr val="tx1"/>
                        </a:solidFill>
                      </a:endParaRPr>
                    </a:p>
                  </a:txBody>
                  <a:tcPr marL="53824" marR="38445" marT="104737" marB="76892">
                    <a:solidFill>
                      <a:schemeClr val="bg2"/>
                    </a:solidFill>
                  </a:tcPr>
                </a:tc>
                <a:tc>
                  <a:txBody>
                    <a:bodyPr/>
                    <a:lstStyle/>
                    <a:p>
                      <a:pPr lvl="0">
                        <a:buNone/>
                      </a:pPr>
                      <a:endParaRPr lang="es-ES" sz="1000" cap="none" spc="0">
                        <a:solidFill>
                          <a:schemeClr val="tx1"/>
                        </a:solidFill>
                      </a:endParaRPr>
                    </a:p>
                  </a:txBody>
                  <a:tcPr marL="53824" marR="38445" marT="104737" marB="76892">
                    <a:solidFill>
                      <a:schemeClr val="bg2"/>
                    </a:solidFill>
                  </a:tcPr>
                </a:tc>
                <a:tc>
                  <a:txBody>
                    <a:bodyPr/>
                    <a:lstStyle/>
                    <a:p>
                      <a:pPr lvl="0">
                        <a:buNone/>
                      </a:pPr>
                      <a:endParaRPr lang="es-ES" sz="1000" cap="none" spc="0">
                        <a:solidFill>
                          <a:schemeClr val="tx1"/>
                        </a:solidFill>
                      </a:endParaRPr>
                    </a:p>
                  </a:txBody>
                  <a:tcPr marL="53824" marR="38445" marT="104737" marB="76892">
                    <a:solidFill>
                      <a:schemeClr val="bg2"/>
                    </a:solidFill>
                  </a:tcPr>
                </a:tc>
                <a:extLst>
                  <a:ext uri="{0D108BD9-81ED-4DB2-BD59-A6C34878D82A}">
                    <a16:rowId xmlns:a16="http://schemas.microsoft.com/office/drawing/2014/main" val="1627019412"/>
                  </a:ext>
                </a:extLst>
              </a:tr>
            </a:tbl>
          </a:graphicData>
        </a:graphic>
      </p:graphicFrame>
    </p:spTree>
    <p:extLst>
      <p:ext uri="{BB962C8B-B14F-4D97-AF65-F5344CB8AC3E}">
        <p14:creationId xmlns:p14="http://schemas.microsoft.com/office/powerpoint/2010/main" val="3148155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6" name="Rectangle 6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Rectangle 7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75D73D5-36A2-0905-9EC7-1C3971EA3C59}"/>
              </a:ext>
            </a:extLst>
          </p:cNvPr>
          <p:cNvSpPr>
            <a:spLocks noGrp="1"/>
          </p:cNvSpPr>
          <p:nvPr>
            <p:ph type="title"/>
          </p:nvPr>
        </p:nvSpPr>
        <p:spPr>
          <a:xfrm>
            <a:off x="466722" y="586855"/>
            <a:ext cx="3201366" cy="3387497"/>
          </a:xfrm>
        </p:spPr>
        <p:txBody>
          <a:bodyPr anchor="b">
            <a:normAutofit/>
          </a:bodyPr>
          <a:lstStyle/>
          <a:p>
            <a:pPr algn="r"/>
            <a:r>
              <a:rPr lang="es-CR" sz="4000">
                <a:solidFill>
                  <a:srgbClr val="FFFFFF"/>
                </a:solidFill>
              </a:rPr>
              <a:t>Visión</a:t>
            </a:r>
          </a:p>
        </p:txBody>
      </p:sp>
      <p:sp>
        <p:nvSpPr>
          <p:cNvPr id="3" name="Marcador de contenido 2">
            <a:extLst>
              <a:ext uri="{FF2B5EF4-FFF2-40B4-BE49-F238E27FC236}">
                <a16:creationId xmlns:a16="http://schemas.microsoft.com/office/drawing/2014/main" id="{AD98B8A4-B279-DE38-4B07-4ABAC8591F51}"/>
              </a:ext>
            </a:extLst>
          </p:cNvPr>
          <p:cNvSpPr>
            <a:spLocks noGrp="1"/>
          </p:cNvSpPr>
          <p:nvPr>
            <p:ph idx="1"/>
          </p:nvPr>
        </p:nvSpPr>
        <p:spPr>
          <a:xfrm>
            <a:off x="4810259" y="649480"/>
            <a:ext cx="6555347" cy="5546047"/>
          </a:xfrm>
        </p:spPr>
        <p:txBody>
          <a:bodyPr anchor="ctr">
            <a:normAutofit/>
          </a:bodyPr>
          <a:lstStyle/>
          <a:p>
            <a:pPr marL="0" indent="0">
              <a:buNone/>
            </a:pPr>
            <a:r>
              <a:rPr lang="es-ES" sz="2000"/>
              <a:t>La visión de la empresa es convertirse en líder global en dulces saludables y sostenibles, reconocida por su calidad excepcional, ser percibida como una marca inspiradora que promueve mantener la tradición, mientras se posiciona como referente en el mercado nacional.</a:t>
            </a:r>
            <a:endParaRPr lang="es-CR" sz="2000"/>
          </a:p>
        </p:txBody>
      </p:sp>
    </p:spTree>
    <p:extLst>
      <p:ext uri="{BB962C8B-B14F-4D97-AF65-F5344CB8AC3E}">
        <p14:creationId xmlns:p14="http://schemas.microsoft.com/office/powerpoint/2010/main" val="3863849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2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Rectangle 2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3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Rectangle 3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BB8B696-209A-A6CB-A64D-B44AD81AD964}"/>
              </a:ext>
            </a:extLst>
          </p:cNvPr>
          <p:cNvSpPr>
            <a:spLocks noGrp="1"/>
          </p:cNvSpPr>
          <p:nvPr>
            <p:ph type="title"/>
          </p:nvPr>
        </p:nvSpPr>
        <p:spPr>
          <a:xfrm>
            <a:off x="466722" y="586855"/>
            <a:ext cx="3201366" cy="3387497"/>
          </a:xfrm>
        </p:spPr>
        <p:txBody>
          <a:bodyPr anchor="b">
            <a:normAutofit/>
          </a:bodyPr>
          <a:lstStyle/>
          <a:p>
            <a:pPr algn="r"/>
            <a:r>
              <a:rPr lang="es-CR" sz="4000">
                <a:solidFill>
                  <a:srgbClr val="FFFFFF"/>
                </a:solidFill>
              </a:rPr>
              <a:t>Misión</a:t>
            </a:r>
          </a:p>
        </p:txBody>
      </p:sp>
      <p:sp>
        <p:nvSpPr>
          <p:cNvPr id="3" name="Marcador de contenido 2">
            <a:extLst>
              <a:ext uri="{FF2B5EF4-FFF2-40B4-BE49-F238E27FC236}">
                <a16:creationId xmlns:a16="http://schemas.microsoft.com/office/drawing/2014/main" id="{56AF3F86-1250-04DB-E390-021ABCA407E8}"/>
              </a:ext>
            </a:extLst>
          </p:cNvPr>
          <p:cNvSpPr>
            <a:spLocks noGrp="1"/>
          </p:cNvSpPr>
          <p:nvPr>
            <p:ph idx="1"/>
          </p:nvPr>
        </p:nvSpPr>
        <p:spPr>
          <a:xfrm>
            <a:off x="4810259" y="649480"/>
            <a:ext cx="6555347" cy="5546047"/>
          </a:xfrm>
        </p:spPr>
        <p:txBody>
          <a:bodyPr anchor="ctr">
            <a:normAutofit/>
          </a:bodyPr>
          <a:lstStyle/>
          <a:p>
            <a:pPr marL="0" indent="0">
              <a:buNone/>
            </a:pPr>
            <a:r>
              <a:rPr lang="es-ES" sz="2000"/>
              <a:t>Somos una empresa encargada de producir dulces a base de caña de azúcar de forma artesanal, nos encargamos de ofrecer a los clientes productos deliciosos y sostenibles que satisfagan sus necesidades para deleitar su paladar con productos excepcionales, mientras contribuye positivamente al bienestar del planeta y de la sociedad en general.</a:t>
            </a:r>
            <a:endParaRPr lang="es-CR" sz="2000"/>
          </a:p>
        </p:txBody>
      </p:sp>
    </p:spTree>
    <p:extLst>
      <p:ext uri="{BB962C8B-B14F-4D97-AF65-F5344CB8AC3E}">
        <p14:creationId xmlns:p14="http://schemas.microsoft.com/office/powerpoint/2010/main" val="1557248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F6A4CBB-A972-24DF-3C8C-6E9CE95F7BD5}"/>
              </a:ext>
            </a:extLst>
          </p:cNvPr>
          <p:cNvSpPr>
            <a:spLocks noGrp="1"/>
          </p:cNvSpPr>
          <p:nvPr>
            <p:ph type="title"/>
          </p:nvPr>
        </p:nvSpPr>
        <p:spPr>
          <a:xfrm>
            <a:off x="1371597" y="348865"/>
            <a:ext cx="10044023" cy="877729"/>
          </a:xfrm>
        </p:spPr>
        <p:txBody>
          <a:bodyPr anchor="ctr">
            <a:normAutofit/>
          </a:bodyPr>
          <a:lstStyle/>
          <a:p>
            <a:r>
              <a:rPr lang="es-CR" sz="4000">
                <a:solidFill>
                  <a:srgbClr val="FFFFFF"/>
                </a:solidFill>
              </a:rPr>
              <a:t>Modelo de negocios</a:t>
            </a:r>
          </a:p>
        </p:txBody>
      </p:sp>
      <p:graphicFrame>
        <p:nvGraphicFramePr>
          <p:cNvPr id="7" name="Marcador de contenido 6">
            <a:extLst>
              <a:ext uri="{FF2B5EF4-FFF2-40B4-BE49-F238E27FC236}">
                <a16:creationId xmlns:a16="http://schemas.microsoft.com/office/drawing/2014/main" id="{0A26B401-F386-2121-559B-D527C264B117}"/>
              </a:ext>
            </a:extLst>
          </p:cNvPr>
          <p:cNvGraphicFramePr>
            <a:graphicFrameLocks noGrp="1"/>
          </p:cNvGraphicFramePr>
          <p:nvPr>
            <p:ph idx="1"/>
            <p:extLst>
              <p:ext uri="{D42A27DB-BD31-4B8C-83A1-F6EECF244321}">
                <p14:modId xmlns:p14="http://schemas.microsoft.com/office/powerpoint/2010/main" val="461167514"/>
              </p:ext>
            </p:extLst>
          </p:nvPr>
        </p:nvGraphicFramePr>
        <p:xfrm>
          <a:off x="644056" y="2235998"/>
          <a:ext cx="10927830" cy="3945968"/>
        </p:xfrm>
        <a:graphic>
          <a:graphicData uri="http://schemas.openxmlformats.org/drawingml/2006/table">
            <a:tbl>
              <a:tblPr firstRow="1" bandRow="1">
                <a:tableStyleId>{5C22544A-7EE6-4342-B048-85BDC9FD1C3A}</a:tableStyleId>
              </a:tblPr>
              <a:tblGrid>
                <a:gridCol w="2360611">
                  <a:extLst>
                    <a:ext uri="{9D8B030D-6E8A-4147-A177-3AD203B41FA5}">
                      <a16:colId xmlns:a16="http://schemas.microsoft.com/office/drawing/2014/main" val="1402217498"/>
                    </a:ext>
                  </a:extLst>
                </a:gridCol>
                <a:gridCol w="8567219">
                  <a:extLst>
                    <a:ext uri="{9D8B030D-6E8A-4147-A177-3AD203B41FA5}">
                      <a16:colId xmlns:a16="http://schemas.microsoft.com/office/drawing/2014/main" val="2648758112"/>
                    </a:ext>
                  </a:extLst>
                </a:gridCol>
              </a:tblGrid>
              <a:tr h="548875">
                <a:tc>
                  <a:txBody>
                    <a:bodyPr/>
                    <a:lstStyle/>
                    <a:p>
                      <a:r>
                        <a:rPr lang="es-CR" sz="1500"/>
                        <a:t>Asociaciones clave</a:t>
                      </a:r>
                    </a:p>
                  </a:txBody>
                  <a:tcPr marL="74172" marR="74172" marT="37086" marB="37086"/>
                </a:tc>
                <a:tc>
                  <a:txBody>
                    <a:bodyPr/>
                    <a:lstStyle/>
                    <a:p>
                      <a:r>
                        <a:rPr lang="es-ES" sz="1500"/>
                        <a:t>Trapiche, proveedor de envases y proveedor de plantas medicinales.</a:t>
                      </a:r>
                    </a:p>
                    <a:p>
                      <a:endParaRPr lang="es-CR" sz="1500"/>
                    </a:p>
                  </a:txBody>
                  <a:tcPr marL="74172" marR="74172" marT="37086" marB="37086"/>
                </a:tc>
                <a:extLst>
                  <a:ext uri="{0D108BD9-81ED-4DB2-BD59-A6C34878D82A}">
                    <a16:rowId xmlns:a16="http://schemas.microsoft.com/office/drawing/2014/main" val="2943389457"/>
                  </a:ext>
                </a:extLst>
              </a:tr>
              <a:tr h="548875">
                <a:tc>
                  <a:txBody>
                    <a:bodyPr/>
                    <a:lstStyle/>
                    <a:p>
                      <a:r>
                        <a:rPr lang="es-CR" sz="1500"/>
                        <a:t>Actividades clave</a:t>
                      </a:r>
                    </a:p>
                  </a:txBody>
                  <a:tcPr marL="74172" marR="74172" marT="37086" marB="37086"/>
                </a:tc>
                <a:tc>
                  <a:txBody>
                    <a:bodyPr/>
                    <a:lstStyle/>
                    <a:p>
                      <a:r>
                        <a:rPr lang="es-ES" sz="1500"/>
                        <a:t>Elaborar tapitas artesanales con ingredientes medicinales y llegar a nuestro consumidor por medio de nuestra página web.</a:t>
                      </a:r>
                    </a:p>
                  </a:txBody>
                  <a:tcPr marL="74172" marR="74172" marT="37086" marB="37086"/>
                </a:tc>
                <a:extLst>
                  <a:ext uri="{0D108BD9-81ED-4DB2-BD59-A6C34878D82A}">
                    <a16:rowId xmlns:a16="http://schemas.microsoft.com/office/drawing/2014/main" val="3539886587"/>
                  </a:ext>
                </a:extLst>
              </a:tr>
              <a:tr h="548875">
                <a:tc>
                  <a:txBody>
                    <a:bodyPr/>
                    <a:lstStyle/>
                    <a:p>
                      <a:r>
                        <a:rPr lang="es-CR" sz="1500"/>
                        <a:t>Recursos clave</a:t>
                      </a:r>
                    </a:p>
                  </a:txBody>
                  <a:tcPr marL="74172" marR="74172" marT="37086" marB="37086"/>
                </a:tc>
                <a:tc>
                  <a:txBody>
                    <a:bodyPr/>
                    <a:lstStyle/>
                    <a:p>
                      <a:r>
                        <a:rPr lang="es-ES" sz="1500"/>
                        <a:t>Personal profesional encargado de cada sub área, capital social por parte de los Socios, infraestructura web local comercial y Tecnología Dominio Web.</a:t>
                      </a:r>
                    </a:p>
                  </a:txBody>
                  <a:tcPr marL="74172" marR="74172" marT="37086" marB="37086"/>
                </a:tc>
                <a:extLst>
                  <a:ext uri="{0D108BD9-81ED-4DB2-BD59-A6C34878D82A}">
                    <a16:rowId xmlns:a16="http://schemas.microsoft.com/office/drawing/2014/main" val="1374029618"/>
                  </a:ext>
                </a:extLst>
              </a:tr>
              <a:tr h="326359">
                <a:tc>
                  <a:txBody>
                    <a:bodyPr/>
                    <a:lstStyle/>
                    <a:p>
                      <a:r>
                        <a:rPr lang="es-CR" sz="1500"/>
                        <a:t>Propuesta de valor</a:t>
                      </a:r>
                    </a:p>
                  </a:txBody>
                  <a:tcPr marL="74172" marR="74172" marT="37086" marB="37086"/>
                </a:tc>
                <a:tc>
                  <a:txBody>
                    <a:bodyPr/>
                    <a:lstStyle/>
                    <a:p>
                      <a:r>
                        <a:rPr lang="es-CR" sz="1500"/>
                        <a:t>Producto artesanal de un excelente sabor y calidad, con propiedades medicinales.</a:t>
                      </a:r>
                    </a:p>
                  </a:txBody>
                  <a:tcPr marL="74172" marR="74172" marT="37086" marB="37086"/>
                </a:tc>
                <a:extLst>
                  <a:ext uri="{0D108BD9-81ED-4DB2-BD59-A6C34878D82A}">
                    <a16:rowId xmlns:a16="http://schemas.microsoft.com/office/drawing/2014/main" val="3807408456"/>
                  </a:ext>
                </a:extLst>
              </a:tr>
              <a:tr h="548875">
                <a:tc>
                  <a:txBody>
                    <a:bodyPr/>
                    <a:lstStyle/>
                    <a:p>
                      <a:r>
                        <a:rPr lang="es-CR" sz="1500"/>
                        <a:t>Relaciones con los clientes</a:t>
                      </a:r>
                    </a:p>
                  </a:txBody>
                  <a:tcPr marL="74172" marR="74172" marT="37086" marB="37086"/>
                </a:tc>
                <a:tc>
                  <a:txBody>
                    <a:bodyPr/>
                    <a:lstStyle/>
                    <a:p>
                      <a:r>
                        <a:rPr lang="es-CR" sz="1500"/>
                        <a:t>Trato personalizado y con énfasis en la mayor satisfacción del consumidor.</a:t>
                      </a:r>
                    </a:p>
                  </a:txBody>
                  <a:tcPr marL="74172" marR="74172" marT="37086" marB="37086"/>
                </a:tc>
                <a:extLst>
                  <a:ext uri="{0D108BD9-81ED-4DB2-BD59-A6C34878D82A}">
                    <a16:rowId xmlns:a16="http://schemas.microsoft.com/office/drawing/2014/main" val="4058068137"/>
                  </a:ext>
                </a:extLst>
              </a:tr>
              <a:tr h="548875">
                <a:tc>
                  <a:txBody>
                    <a:bodyPr/>
                    <a:lstStyle/>
                    <a:p>
                      <a:r>
                        <a:rPr lang="es-CR" sz="1500"/>
                        <a:t>Canales</a:t>
                      </a:r>
                    </a:p>
                  </a:txBody>
                  <a:tcPr marL="74172" marR="74172" marT="37086" marB="37086"/>
                </a:tc>
                <a:tc>
                  <a:txBody>
                    <a:bodyPr/>
                    <a:lstStyle/>
                    <a:p>
                      <a:r>
                        <a:rPr lang="es-CR" sz="1500"/>
                        <a:t>Ferias de emprendedores, ventas por redes sociales, colocación de productos en súper mercados, creación de contenido patrocinado en redes sociales.</a:t>
                      </a:r>
                    </a:p>
                  </a:txBody>
                  <a:tcPr marL="74172" marR="74172" marT="37086" marB="37086"/>
                </a:tc>
                <a:extLst>
                  <a:ext uri="{0D108BD9-81ED-4DB2-BD59-A6C34878D82A}">
                    <a16:rowId xmlns:a16="http://schemas.microsoft.com/office/drawing/2014/main" val="3720809592"/>
                  </a:ext>
                </a:extLst>
              </a:tr>
              <a:tr h="326359">
                <a:tc>
                  <a:txBody>
                    <a:bodyPr/>
                    <a:lstStyle/>
                    <a:p>
                      <a:r>
                        <a:rPr lang="es-CR" sz="1500"/>
                        <a:t>Segmentos de mercado</a:t>
                      </a:r>
                    </a:p>
                  </a:txBody>
                  <a:tcPr marL="74172" marR="74172" marT="37086" marB="37086"/>
                </a:tc>
                <a:tc>
                  <a:txBody>
                    <a:bodyPr/>
                    <a:lstStyle/>
                    <a:p>
                      <a:r>
                        <a:rPr lang="es-CR" sz="1500"/>
                        <a:t>Personas de entre 5 a 80 años. Ventas al por mayor a mercados locales.</a:t>
                      </a:r>
                    </a:p>
                  </a:txBody>
                  <a:tcPr marL="74172" marR="74172" marT="37086" marB="37086"/>
                </a:tc>
                <a:extLst>
                  <a:ext uri="{0D108BD9-81ED-4DB2-BD59-A6C34878D82A}">
                    <a16:rowId xmlns:a16="http://schemas.microsoft.com/office/drawing/2014/main" val="2456843278"/>
                  </a:ext>
                </a:extLst>
              </a:tr>
              <a:tr h="548875">
                <a:tc>
                  <a:txBody>
                    <a:bodyPr/>
                    <a:lstStyle/>
                    <a:p>
                      <a:r>
                        <a:rPr lang="es-CR" sz="1500"/>
                        <a:t>Estructura de costos </a:t>
                      </a:r>
                    </a:p>
                  </a:txBody>
                  <a:tcPr marL="74172" marR="74172" marT="37086" marB="37086"/>
                </a:tc>
                <a:tc>
                  <a:txBody>
                    <a:bodyPr/>
                    <a:lstStyle/>
                    <a:p>
                      <a:r>
                        <a:rPr lang="es-CR" sz="1500"/>
                        <a:t>Pago por horas de uso de instalaciones, pago a proveedor de empaques, compra de plantas medicinales, pago de dominio de página web e impuestos.</a:t>
                      </a:r>
                    </a:p>
                  </a:txBody>
                  <a:tcPr marL="74172" marR="74172" marT="37086" marB="37086"/>
                </a:tc>
                <a:extLst>
                  <a:ext uri="{0D108BD9-81ED-4DB2-BD59-A6C34878D82A}">
                    <a16:rowId xmlns:a16="http://schemas.microsoft.com/office/drawing/2014/main" val="1529409043"/>
                  </a:ext>
                </a:extLst>
              </a:tr>
            </a:tbl>
          </a:graphicData>
        </a:graphic>
      </p:graphicFrame>
    </p:spTree>
    <p:extLst>
      <p:ext uri="{BB962C8B-B14F-4D97-AF65-F5344CB8AC3E}">
        <p14:creationId xmlns:p14="http://schemas.microsoft.com/office/powerpoint/2010/main" val="1092108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38EA608-4339-677D-9918-0C8767380474}"/>
              </a:ext>
            </a:extLst>
          </p:cNvPr>
          <p:cNvSpPr>
            <a:spLocks noGrp="1"/>
          </p:cNvSpPr>
          <p:nvPr>
            <p:ph type="title"/>
          </p:nvPr>
        </p:nvSpPr>
        <p:spPr>
          <a:xfrm>
            <a:off x="1136398" y="502021"/>
            <a:ext cx="5427525" cy="1667997"/>
          </a:xfrm>
        </p:spPr>
        <p:txBody>
          <a:bodyPr vert="horz" lIns="91440" tIns="45720" rIns="91440" bIns="45720" rtlCol="0" anchor="b">
            <a:normAutofit/>
          </a:bodyPr>
          <a:lstStyle/>
          <a:p>
            <a:r>
              <a:rPr lang="en-US" sz="4000"/>
              <a:t>Logo</a:t>
            </a:r>
          </a:p>
        </p:txBody>
      </p:sp>
      <p:sp>
        <p:nvSpPr>
          <p:cNvPr id="3" name="Marcador de contenido 2">
            <a:extLst>
              <a:ext uri="{FF2B5EF4-FFF2-40B4-BE49-F238E27FC236}">
                <a16:creationId xmlns:a16="http://schemas.microsoft.com/office/drawing/2014/main" id="{5BBC55A4-1230-38F6-61DF-A6BB8CA08BEC}"/>
              </a:ext>
            </a:extLst>
          </p:cNvPr>
          <p:cNvSpPr>
            <a:spLocks noGrp="1"/>
          </p:cNvSpPr>
          <p:nvPr>
            <p:ph type="body" sz="half" idx="2"/>
          </p:nvPr>
        </p:nvSpPr>
        <p:spPr>
          <a:xfrm>
            <a:off x="1136398" y="2405467"/>
            <a:ext cx="5427526" cy="3535083"/>
          </a:xfrm>
        </p:spPr>
        <p:txBody>
          <a:bodyPr vert="horz" lIns="91440" tIns="45720" rIns="91440" bIns="45720" rtlCol="0" anchor="t">
            <a:normAutofit/>
          </a:bodyPr>
          <a:lstStyle/>
          <a:p>
            <a:pPr marL="0" indent="-228600">
              <a:buFont typeface="Arial" panose="020B0604020202020204" pitchFamily="34" charset="0"/>
              <a:buChar char="•"/>
            </a:pPr>
            <a:r>
              <a:rPr lang="en-US" sz="2000"/>
              <a:t>El diseño de nuestro producto se basa en mini tapitas de dulce medicinales los cuales los clientes podrán disfrutar en su propio vaso biodegradable, ya sea para consumo directo o para una rica agua dulce al alcance de sus manos.</a:t>
            </a:r>
          </a:p>
        </p:txBody>
      </p:sp>
      <p:pic>
        <p:nvPicPr>
          <p:cNvPr id="7" name="Marcador de posición de imagen 6" descr="Imagen que contiene Interfaz de usuario gráfica&#10;&#10;Descripción generada automáticamente">
            <a:extLst>
              <a:ext uri="{FF2B5EF4-FFF2-40B4-BE49-F238E27FC236}">
                <a16:creationId xmlns:a16="http://schemas.microsoft.com/office/drawing/2014/main" id="{BF00EBF4-E62F-2B0F-354F-0E601BE5C05C}"/>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500" r="2" b="2"/>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14" name="Rectangle 13">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5">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1757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5AED80E-7C1E-5F4F-E61F-F85A7FF3AAE8}"/>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kern="1200">
                <a:solidFill>
                  <a:srgbClr val="FFFFFF"/>
                </a:solidFill>
                <a:latin typeface="+mj-lt"/>
                <a:ea typeface="+mj-ea"/>
                <a:cs typeface="+mj-cs"/>
              </a:rPr>
              <a:t>FODA-MECA</a:t>
            </a:r>
          </a:p>
        </p:txBody>
      </p:sp>
      <p:graphicFrame>
        <p:nvGraphicFramePr>
          <p:cNvPr id="15" name="Marcador de contenido 14">
            <a:extLst>
              <a:ext uri="{FF2B5EF4-FFF2-40B4-BE49-F238E27FC236}">
                <a16:creationId xmlns:a16="http://schemas.microsoft.com/office/drawing/2014/main" id="{8DC5BF41-8F63-AB84-F466-4F089361D08D}"/>
              </a:ext>
            </a:extLst>
          </p:cNvPr>
          <p:cNvGraphicFramePr>
            <a:graphicFrameLocks noGrp="1"/>
          </p:cNvGraphicFramePr>
          <p:nvPr>
            <p:ph idx="1"/>
            <p:extLst>
              <p:ext uri="{D42A27DB-BD31-4B8C-83A1-F6EECF244321}">
                <p14:modId xmlns:p14="http://schemas.microsoft.com/office/powerpoint/2010/main" val="3084878997"/>
              </p:ext>
            </p:extLst>
          </p:nvPr>
        </p:nvGraphicFramePr>
        <p:xfrm>
          <a:off x="644056" y="2199353"/>
          <a:ext cx="10927830" cy="4019261"/>
        </p:xfrm>
        <a:graphic>
          <a:graphicData uri="http://schemas.openxmlformats.org/drawingml/2006/table">
            <a:tbl>
              <a:tblPr firstRow="1" bandRow="1">
                <a:tableStyleId>{6E25E649-3F16-4E02-A733-19D2CDBF48F0}</a:tableStyleId>
              </a:tblPr>
              <a:tblGrid>
                <a:gridCol w="4964872">
                  <a:extLst>
                    <a:ext uri="{9D8B030D-6E8A-4147-A177-3AD203B41FA5}">
                      <a16:colId xmlns:a16="http://schemas.microsoft.com/office/drawing/2014/main" val="824458370"/>
                    </a:ext>
                  </a:extLst>
                </a:gridCol>
                <a:gridCol w="5962958">
                  <a:extLst>
                    <a:ext uri="{9D8B030D-6E8A-4147-A177-3AD203B41FA5}">
                      <a16:colId xmlns:a16="http://schemas.microsoft.com/office/drawing/2014/main" val="553811107"/>
                    </a:ext>
                  </a:extLst>
                </a:gridCol>
              </a:tblGrid>
              <a:tr h="703750">
                <a:tc>
                  <a:txBody>
                    <a:bodyPr/>
                    <a:lstStyle/>
                    <a:p>
                      <a:r>
                        <a:rPr lang="es-CR" sz="2000"/>
                        <a:t>Explotar</a:t>
                      </a:r>
                    </a:p>
                  </a:txBody>
                  <a:tcPr marL="166837" marR="166837" marT="83419" marB="83419"/>
                </a:tc>
                <a:tc>
                  <a:txBody>
                    <a:bodyPr/>
                    <a:lstStyle/>
                    <a:p>
                      <a:r>
                        <a:rPr lang="es-CR" sz="2000"/>
                        <a:t>Mantener</a:t>
                      </a:r>
                    </a:p>
                  </a:txBody>
                  <a:tcPr marL="166837" marR="166837" marT="83419" marB="83419"/>
                </a:tc>
                <a:extLst>
                  <a:ext uri="{0D108BD9-81ED-4DB2-BD59-A6C34878D82A}">
                    <a16:rowId xmlns:a16="http://schemas.microsoft.com/office/drawing/2014/main" val="928799872"/>
                  </a:ext>
                </a:extLst>
              </a:tr>
              <a:tr h="703750">
                <a:tc>
                  <a:txBody>
                    <a:bodyPr/>
                    <a:lstStyle/>
                    <a:p>
                      <a:pPr marL="285750" indent="-285750">
                        <a:buFont typeface="Arial" panose="020B0604020202020204" pitchFamily="34" charset="0"/>
                        <a:buChar char="•"/>
                      </a:pPr>
                      <a:r>
                        <a:rPr lang="es-CR" sz="2000"/>
                        <a:t>Creatividad.</a:t>
                      </a:r>
                    </a:p>
                  </a:txBody>
                  <a:tcPr marL="166837" marR="166837" marT="83419" marB="83419"/>
                </a:tc>
                <a:tc>
                  <a:txBody>
                    <a:bodyPr/>
                    <a:lstStyle/>
                    <a:p>
                      <a:pPr marL="285750" indent="-285750">
                        <a:buFont typeface="Arial" panose="020B0604020202020204" pitchFamily="34" charset="0"/>
                        <a:buChar char="•"/>
                      </a:pPr>
                      <a:r>
                        <a:rPr lang="es-CR" sz="2000"/>
                        <a:t>La finalidad del producto.</a:t>
                      </a:r>
                    </a:p>
                  </a:txBody>
                  <a:tcPr marL="166837" marR="166837" marT="83419" marB="83419"/>
                </a:tc>
                <a:extLst>
                  <a:ext uri="{0D108BD9-81ED-4DB2-BD59-A6C34878D82A}">
                    <a16:rowId xmlns:a16="http://schemas.microsoft.com/office/drawing/2014/main" val="938343605"/>
                  </a:ext>
                </a:extLst>
              </a:tr>
              <a:tr h="1204261">
                <a:tc>
                  <a:txBody>
                    <a:bodyPr/>
                    <a:lstStyle/>
                    <a:p>
                      <a:pPr marL="285750" indent="-285750">
                        <a:buFont typeface="Arial" panose="020B0604020202020204" pitchFamily="34" charset="0"/>
                        <a:buChar char="•"/>
                      </a:pPr>
                      <a:r>
                        <a:rPr lang="es-CR" sz="2000"/>
                        <a:t>Tradición.</a:t>
                      </a:r>
                    </a:p>
                  </a:txBody>
                  <a:tcPr marL="166837" marR="166837" marT="83419" marB="83419"/>
                </a:tc>
                <a:tc>
                  <a:txBody>
                    <a:bodyPr/>
                    <a:lstStyle/>
                    <a:p>
                      <a:pPr marL="285750" indent="-285750">
                        <a:buFont typeface="Arial" panose="020B0604020202020204" pitchFamily="34" charset="0"/>
                        <a:buChar char="•"/>
                      </a:pPr>
                      <a:r>
                        <a:rPr lang="es-CR" sz="2000"/>
                        <a:t>El compromiso con nuestros consumidores.</a:t>
                      </a:r>
                    </a:p>
                  </a:txBody>
                  <a:tcPr marL="166837" marR="166837" marT="83419" marB="83419"/>
                </a:tc>
                <a:extLst>
                  <a:ext uri="{0D108BD9-81ED-4DB2-BD59-A6C34878D82A}">
                    <a16:rowId xmlns:a16="http://schemas.microsoft.com/office/drawing/2014/main" val="3776000972"/>
                  </a:ext>
                </a:extLst>
              </a:tr>
              <a:tr h="703750">
                <a:tc>
                  <a:txBody>
                    <a:bodyPr/>
                    <a:lstStyle/>
                    <a:p>
                      <a:pPr marL="285750" indent="-285750">
                        <a:buFont typeface="Arial" panose="020B0604020202020204" pitchFamily="34" charset="0"/>
                        <a:buChar char="•"/>
                      </a:pPr>
                      <a:r>
                        <a:rPr lang="es-CR" sz="2000"/>
                        <a:t>Liderazgo.</a:t>
                      </a:r>
                    </a:p>
                  </a:txBody>
                  <a:tcPr marL="166837" marR="166837" marT="83419" marB="83419"/>
                </a:tc>
                <a:tc>
                  <a:txBody>
                    <a:bodyPr/>
                    <a:lstStyle/>
                    <a:p>
                      <a:pPr marL="285750" indent="-285750">
                        <a:buFont typeface="Arial" panose="020B0604020202020204" pitchFamily="34" charset="0"/>
                        <a:buChar char="•"/>
                      </a:pPr>
                      <a:r>
                        <a:rPr lang="es-CR" sz="2000"/>
                        <a:t>Responsabilidad.</a:t>
                      </a:r>
                    </a:p>
                  </a:txBody>
                  <a:tcPr marL="166837" marR="166837" marT="83419" marB="83419"/>
                </a:tc>
                <a:extLst>
                  <a:ext uri="{0D108BD9-81ED-4DB2-BD59-A6C34878D82A}">
                    <a16:rowId xmlns:a16="http://schemas.microsoft.com/office/drawing/2014/main" val="3325956756"/>
                  </a:ext>
                </a:extLst>
              </a:tr>
              <a:tr h="703750">
                <a:tc>
                  <a:txBody>
                    <a:bodyPr/>
                    <a:lstStyle/>
                    <a:p>
                      <a:pPr marL="285750" indent="-285750">
                        <a:buFont typeface="Arial" panose="020B0604020202020204" pitchFamily="34" charset="0"/>
                        <a:buChar char="•"/>
                      </a:pPr>
                      <a:r>
                        <a:rPr lang="es-CR" sz="2000"/>
                        <a:t>Trabajo en equipo.</a:t>
                      </a:r>
                    </a:p>
                  </a:txBody>
                  <a:tcPr marL="166837" marR="166837" marT="83419" marB="83419"/>
                </a:tc>
                <a:tc>
                  <a:txBody>
                    <a:bodyPr/>
                    <a:lstStyle/>
                    <a:p>
                      <a:endParaRPr lang="es-CR" sz="2000"/>
                    </a:p>
                  </a:txBody>
                  <a:tcPr marL="166837" marR="166837" marT="83419" marB="83419"/>
                </a:tc>
                <a:extLst>
                  <a:ext uri="{0D108BD9-81ED-4DB2-BD59-A6C34878D82A}">
                    <a16:rowId xmlns:a16="http://schemas.microsoft.com/office/drawing/2014/main" val="3608814654"/>
                  </a:ext>
                </a:extLst>
              </a:tr>
            </a:tbl>
          </a:graphicData>
        </a:graphic>
      </p:graphicFrame>
    </p:spTree>
    <p:extLst>
      <p:ext uri="{BB962C8B-B14F-4D97-AF65-F5344CB8AC3E}">
        <p14:creationId xmlns:p14="http://schemas.microsoft.com/office/powerpoint/2010/main" val="1749090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Marcador de contenido 6">
            <a:extLst>
              <a:ext uri="{FF2B5EF4-FFF2-40B4-BE49-F238E27FC236}">
                <a16:creationId xmlns:a16="http://schemas.microsoft.com/office/drawing/2014/main" id="{CDE9DA29-06D1-1084-A8D3-7FC45DFEB256}"/>
              </a:ext>
            </a:extLst>
          </p:cNvPr>
          <p:cNvGraphicFramePr>
            <a:graphicFrameLocks noGrp="1"/>
          </p:cNvGraphicFramePr>
          <p:nvPr>
            <p:ph idx="1"/>
            <p:extLst>
              <p:ext uri="{D42A27DB-BD31-4B8C-83A1-F6EECF244321}">
                <p14:modId xmlns:p14="http://schemas.microsoft.com/office/powerpoint/2010/main" val="3816955077"/>
              </p:ext>
            </p:extLst>
          </p:nvPr>
        </p:nvGraphicFramePr>
        <p:xfrm>
          <a:off x="838200" y="1710813"/>
          <a:ext cx="10046110" cy="4958188"/>
        </p:xfrm>
        <a:graphic>
          <a:graphicData uri="http://schemas.openxmlformats.org/drawingml/2006/table">
            <a:tbl>
              <a:tblPr firstRow="1" bandRow="1">
                <a:tableStyleId>{5C22544A-7EE6-4342-B048-85BDC9FD1C3A}</a:tableStyleId>
              </a:tblPr>
              <a:tblGrid>
                <a:gridCol w="6365243">
                  <a:extLst>
                    <a:ext uri="{9D8B030D-6E8A-4147-A177-3AD203B41FA5}">
                      <a16:colId xmlns:a16="http://schemas.microsoft.com/office/drawing/2014/main" val="3864937255"/>
                    </a:ext>
                  </a:extLst>
                </a:gridCol>
                <a:gridCol w="3680867">
                  <a:extLst>
                    <a:ext uri="{9D8B030D-6E8A-4147-A177-3AD203B41FA5}">
                      <a16:colId xmlns:a16="http://schemas.microsoft.com/office/drawing/2014/main" val="2464983369"/>
                    </a:ext>
                  </a:extLst>
                </a:gridCol>
              </a:tblGrid>
              <a:tr h="500528">
                <a:tc>
                  <a:txBody>
                    <a:bodyPr/>
                    <a:lstStyle/>
                    <a:p>
                      <a:r>
                        <a:rPr lang="es-CR" sz="2000"/>
                        <a:t>Oportunidades</a:t>
                      </a:r>
                    </a:p>
                  </a:txBody>
                  <a:tcPr marL="137722" marR="137722" marT="68861" marB="68861"/>
                </a:tc>
                <a:tc>
                  <a:txBody>
                    <a:bodyPr/>
                    <a:lstStyle/>
                    <a:p>
                      <a:r>
                        <a:rPr lang="es-CR" sz="2000"/>
                        <a:t>Fortalezas</a:t>
                      </a:r>
                      <a:endParaRPr lang="es-CR"/>
                    </a:p>
                  </a:txBody>
                  <a:tcPr/>
                </a:tc>
                <a:extLst>
                  <a:ext uri="{0D108BD9-81ED-4DB2-BD59-A6C34878D82A}">
                    <a16:rowId xmlns:a16="http://schemas.microsoft.com/office/drawing/2014/main" val="1377692242"/>
                  </a:ext>
                </a:extLst>
              </a:tr>
              <a:tr h="442195">
                <a:tc>
                  <a:txBody>
                    <a:bodyPr/>
                    <a:lstStyle/>
                    <a:p>
                      <a:pPr marL="285750" indent="-285750">
                        <a:buFont typeface="Arial" panose="020B0604020202020204" pitchFamily="34" charset="0"/>
                        <a:buChar char="•"/>
                      </a:pPr>
                      <a:r>
                        <a:rPr lang="es-CR" sz="2000"/>
                        <a:t>Feria de emprendedores.</a:t>
                      </a:r>
                    </a:p>
                  </a:txBody>
                  <a:tcPr marL="137722" marR="137722" marT="68861" marB="68861"/>
                </a:tc>
                <a:tc>
                  <a:txBody>
                    <a:bodyPr/>
                    <a:lstStyle/>
                    <a:p>
                      <a:pPr marL="285750" indent="-285750">
                        <a:buFont typeface="Arial" panose="020B0604020202020204" pitchFamily="34" charset="0"/>
                        <a:buChar char="•"/>
                      </a:pPr>
                      <a:r>
                        <a:rPr lang="es-CR" sz="2000"/>
                        <a:t>Es un producto biodegradable.</a:t>
                      </a:r>
                    </a:p>
                  </a:txBody>
                  <a:tcPr/>
                </a:tc>
                <a:extLst>
                  <a:ext uri="{0D108BD9-81ED-4DB2-BD59-A6C34878D82A}">
                    <a16:rowId xmlns:a16="http://schemas.microsoft.com/office/drawing/2014/main" val="4015426569"/>
                  </a:ext>
                </a:extLst>
              </a:tr>
              <a:tr h="773502">
                <a:tc>
                  <a:txBody>
                    <a:bodyPr/>
                    <a:lstStyle/>
                    <a:p>
                      <a:pPr marL="285750" indent="-285750">
                        <a:buFont typeface="Arial" panose="020B0604020202020204" pitchFamily="34" charset="0"/>
                        <a:buChar char="•"/>
                      </a:pPr>
                      <a:r>
                        <a:rPr lang="es-CR" sz="2000"/>
                        <a:t>Promocionar el producto por medio de redes sociales.</a:t>
                      </a:r>
                    </a:p>
                  </a:txBody>
                  <a:tcPr marL="137722" marR="137722" marT="68861" marB="68861"/>
                </a:tc>
                <a:tc>
                  <a:txBody>
                    <a:bodyPr/>
                    <a:lstStyle/>
                    <a:p>
                      <a:pPr marL="285750" indent="-285750">
                        <a:buFont typeface="Arial" panose="020B0604020202020204" pitchFamily="34" charset="0"/>
                        <a:buChar char="•"/>
                      </a:pPr>
                      <a:r>
                        <a:rPr lang="es-CR" sz="2000"/>
                        <a:t>Es medicinal.</a:t>
                      </a:r>
                    </a:p>
                  </a:txBody>
                  <a:tcPr/>
                </a:tc>
                <a:extLst>
                  <a:ext uri="{0D108BD9-81ED-4DB2-BD59-A6C34878D82A}">
                    <a16:rowId xmlns:a16="http://schemas.microsoft.com/office/drawing/2014/main" val="1698031813"/>
                  </a:ext>
                </a:extLst>
              </a:tr>
              <a:tr h="773502">
                <a:tc>
                  <a:txBody>
                    <a:bodyPr/>
                    <a:lstStyle/>
                    <a:p>
                      <a:pPr marL="285750" indent="-285750">
                        <a:buFont typeface="Arial" panose="020B0604020202020204" pitchFamily="34" charset="0"/>
                        <a:buChar char="•"/>
                      </a:pPr>
                      <a:r>
                        <a:rPr lang="es-CR" sz="2000"/>
                        <a:t>Llegar a un público orientado al área ambiental y medicinal.</a:t>
                      </a:r>
                    </a:p>
                  </a:txBody>
                  <a:tcPr marL="137722" marR="137722" marT="68861" marB="68861"/>
                </a:tc>
                <a:tc>
                  <a:txBody>
                    <a:bodyPr/>
                    <a:lstStyle/>
                    <a:p>
                      <a:pPr marL="285750" indent="-285750">
                        <a:buFont typeface="Arial" panose="020B0604020202020204" pitchFamily="34" charset="0"/>
                        <a:buChar char="•"/>
                      </a:pPr>
                      <a:r>
                        <a:rPr lang="es-CR" sz="2000"/>
                        <a:t>Realización de contratos con asociados.</a:t>
                      </a:r>
                    </a:p>
                  </a:txBody>
                  <a:tcPr/>
                </a:tc>
                <a:extLst>
                  <a:ext uri="{0D108BD9-81ED-4DB2-BD59-A6C34878D82A}">
                    <a16:rowId xmlns:a16="http://schemas.microsoft.com/office/drawing/2014/main" val="868483682"/>
                  </a:ext>
                </a:extLst>
              </a:tr>
              <a:tr h="1104808">
                <a:tc>
                  <a:txBody>
                    <a:bodyPr/>
                    <a:lstStyle/>
                    <a:p>
                      <a:pPr marL="285750" indent="-285750">
                        <a:buFont typeface="Arial" panose="020B0604020202020204" pitchFamily="34" charset="0"/>
                        <a:buChar char="•"/>
                      </a:pPr>
                      <a:r>
                        <a:rPr lang="es-CR" sz="2000"/>
                        <a:t>Los objetivos de la empresa pueden ir acorde a nuestros clientes.</a:t>
                      </a:r>
                    </a:p>
                  </a:txBody>
                  <a:tcPr marL="137722" marR="137722" marT="68861" marB="68861"/>
                </a:tc>
                <a:tc>
                  <a:txBody>
                    <a:bodyPr/>
                    <a:lstStyle/>
                    <a:p>
                      <a:pPr marL="285750" indent="-285750">
                        <a:buFont typeface="Arial" panose="020B0604020202020204" pitchFamily="34" charset="0"/>
                        <a:buChar char="•"/>
                      </a:pPr>
                      <a:r>
                        <a:rPr lang="es-CR" sz="2000"/>
                        <a:t>Rapidez y eficacia.</a:t>
                      </a:r>
                    </a:p>
                  </a:txBody>
                  <a:tcPr/>
                </a:tc>
                <a:extLst>
                  <a:ext uri="{0D108BD9-81ED-4DB2-BD59-A6C34878D82A}">
                    <a16:rowId xmlns:a16="http://schemas.microsoft.com/office/drawing/2014/main" val="3753009727"/>
                  </a:ext>
                </a:extLst>
              </a:tr>
              <a:tr h="1104808">
                <a:tc>
                  <a:txBody>
                    <a:bodyPr/>
                    <a:lstStyle/>
                    <a:p>
                      <a:pPr marL="285750" indent="-285750">
                        <a:buFont typeface="Arial" panose="020B0604020202020204" pitchFamily="34" charset="0"/>
                        <a:buChar char="•"/>
                      </a:pPr>
                      <a:r>
                        <a:rPr lang="es-CR" sz="2000"/>
                        <a:t>Podemos afiliarnos a emprendimientos relacionados con nuestro producto.</a:t>
                      </a:r>
                    </a:p>
                  </a:txBody>
                  <a:tcPr marL="137722" marR="137722" marT="68861" marB="68861"/>
                </a:tc>
                <a:tc>
                  <a:txBody>
                    <a:bodyPr/>
                    <a:lstStyle/>
                    <a:p>
                      <a:pPr marL="285750" indent="-285750">
                        <a:buFont typeface="Arial" panose="020B0604020202020204" pitchFamily="34" charset="0"/>
                        <a:buChar char="•"/>
                      </a:pPr>
                      <a:r>
                        <a:rPr lang="es-CR" sz="2000"/>
                        <a:t>Tomamos en cuenta la calidad de nuestros productos y servicios.</a:t>
                      </a:r>
                    </a:p>
                  </a:txBody>
                  <a:tcPr/>
                </a:tc>
                <a:extLst>
                  <a:ext uri="{0D108BD9-81ED-4DB2-BD59-A6C34878D82A}">
                    <a16:rowId xmlns:a16="http://schemas.microsoft.com/office/drawing/2014/main" val="2757212655"/>
                  </a:ext>
                </a:extLst>
              </a:tr>
            </a:tbl>
          </a:graphicData>
        </a:graphic>
      </p:graphicFrame>
    </p:spTree>
    <p:extLst>
      <p:ext uri="{BB962C8B-B14F-4D97-AF65-F5344CB8AC3E}">
        <p14:creationId xmlns:p14="http://schemas.microsoft.com/office/powerpoint/2010/main" val="483559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Marcador de contenido 6">
            <a:extLst>
              <a:ext uri="{FF2B5EF4-FFF2-40B4-BE49-F238E27FC236}">
                <a16:creationId xmlns:a16="http://schemas.microsoft.com/office/drawing/2014/main" id="{8E4F7B0D-C6B6-620C-4297-DC884829083C}"/>
              </a:ext>
            </a:extLst>
          </p:cNvPr>
          <p:cNvGraphicFramePr>
            <a:graphicFrameLocks noGrp="1"/>
          </p:cNvGraphicFramePr>
          <p:nvPr>
            <p:ph idx="1"/>
            <p:extLst>
              <p:ext uri="{D42A27DB-BD31-4B8C-83A1-F6EECF244321}">
                <p14:modId xmlns:p14="http://schemas.microsoft.com/office/powerpoint/2010/main" val="1373305598"/>
              </p:ext>
            </p:extLst>
          </p:nvPr>
        </p:nvGraphicFramePr>
        <p:xfrm>
          <a:off x="673378" y="2112579"/>
          <a:ext cx="10869186" cy="4192806"/>
        </p:xfrm>
        <a:graphic>
          <a:graphicData uri="http://schemas.openxmlformats.org/drawingml/2006/table">
            <a:tbl>
              <a:tblPr firstRow="1" bandRow="1">
                <a:tableStyleId>{5C22544A-7EE6-4342-B048-85BDC9FD1C3A}</a:tableStyleId>
              </a:tblPr>
              <a:tblGrid>
                <a:gridCol w="5119818">
                  <a:extLst>
                    <a:ext uri="{9D8B030D-6E8A-4147-A177-3AD203B41FA5}">
                      <a16:colId xmlns:a16="http://schemas.microsoft.com/office/drawing/2014/main" val="1150813063"/>
                    </a:ext>
                  </a:extLst>
                </a:gridCol>
                <a:gridCol w="5749368">
                  <a:extLst>
                    <a:ext uri="{9D8B030D-6E8A-4147-A177-3AD203B41FA5}">
                      <a16:colId xmlns:a16="http://schemas.microsoft.com/office/drawing/2014/main" val="3622597975"/>
                    </a:ext>
                  </a:extLst>
                </a:gridCol>
              </a:tblGrid>
              <a:tr h="498604">
                <a:tc>
                  <a:txBody>
                    <a:bodyPr/>
                    <a:lstStyle/>
                    <a:p>
                      <a:r>
                        <a:rPr lang="es-CR" sz="2000"/>
                        <a:t>Debilidades</a:t>
                      </a:r>
                    </a:p>
                  </a:txBody>
                  <a:tcPr marL="113319" marR="113319" marT="56660" marB="56660"/>
                </a:tc>
                <a:tc>
                  <a:txBody>
                    <a:bodyPr/>
                    <a:lstStyle/>
                    <a:p>
                      <a:r>
                        <a:rPr lang="es-CR" sz="2000"/>
                        <a:t>Amenazas</a:t>
                      </a:r>
                    </a:p>
                  </a:txBody>
                  <a:tcPr marL="113319" marR="113319" marT="56660" marB="56660"/>
                </a:tc>
                <a:extLst>
                  <a:ext uri="{0D108BD9-81ED-4DB2-BD59-A6C34878D82A}">
                    <a16:rowId xmlns:a16="http://schemas.microsoft.com/office/drawing/2014/main" val="466813632"/>
                  </a:ext>
                </a:extLst>
              </a:tr>
              <a:tr h="838561">
                <a:tc>
                  <a:txBody>
                    <a:bodyPr/>
                    <a:lstStyle/>
                    <a:p>
                      <a:pPr marL="285750" indent="-285750">
                        <a:buFont typeface="Arial" panose="020B0604020202020204" pitchFamily="34" charset="0"/>
                        <a:buChar char="•"/>
                      </a:pPr>
                      <a:r>
                        <a:rPr lang="es-CR" sz="2000"/>
                        <a:t>Falta de personal.</a:t>
                      </a:r>
                    </a:p>
                  </a:txBody>
                  <a:tcPr marL="113319" marR="113319" marT="56660" marB="56660"/>
                </a:tc>
                <a:tc>
                  <a:txBody>
                    <a:bodyPr/>
                    <a:lstStyle/>
                    <a:p>
                      <a:pPr marL="285750" indent="-285750">
                        <a:buFont typeface="Arial" panose="020B0604020202020204" pitchFamily="34" charset="0"/>
                        <a:buChar char="•"/>
                      </a:pPr>
                      <a:r>
                        <a:rPr lang="es-CR" sz="2000"/>
                        <a:t>Incumplimiento de contrato por parte de asociados.</a:t>
                      </a:r>
                    </a:p>
                  </a:txBody>
                  <a:tcPr marL="113319" marR="113319" marT="56660" marB="56660"/>
                </a:tc>
                <a:extLst>
                  <a:ext uri="{0D108BD9-81ED-4DB2-BD59-A6C34878D82A}">
                    <a16:rowId xmlns:a16="http://schemas.microsoft.com/office/drawing/2014/main" val="2273586935"/>
                  </a:ext>
                </a:extLst>
              </a:tr>
              <a:tr h="838561">
                <a:tc>
                  <a:txBody>
                    <a:bodyPr/>
                    <a:lstStyle/>
                    <a:p>
                      <a:pPr marL="285750" indent="-285750">
                        <a:buFont typeface="Arial" panose="020B0604020202020204" pitchFamily="34" charset="0"/>
                        <a:buChar char="•"/>
                      </a:pPr>
                      <a:r>
                        <a:rPr lang="es-CR" sz="2000"/>
                        <a:t>Insatisfacción de los clientes por el precio de nuestro producto.</a:t>
                      </a:r>
                    </a:p>
                  </a:txBody>
                  <a:tcPr marL="113319" marR="113319" marT="56660" marB="56660"/>
                </a:tc>
                <a:tc>
                  <a:txBody>
                    <a:bodyPr/>
                    <a:lstStyle/>
                    <a:p>
                      <a:pPr marL="285750" indent="-285750">
                        <a:buFont typeface="Arial" panose="020B0604020202020204" pitchFamily="34" charset="0"/>
                        <a:buChar char="•"/>
                      </a:pPr>
                      <a:r>
                        <a:rPr lang="es-CR" sz="2000"/>
                        <a:t>La competencia ante las grandes empresas.</a:t>
                      </a:r>
                    </a:p>
                  </a:txBody>
                  <a:tcPr marL="113319" marR="113319" marT="56660" marB="56660"/>
                </a:tc>
                <a:extLst>
                  <a:ext uri="{0D108BD9-81ED-4DB2-BD59-A6C34878D82A}">
                    <a16:rowId xmlns:a16="http://schemas.microsoft.com/office/drawing/2014/main" val="3197982117"/>
                  </a:ext>
                </a:extLst>
              </a:tr>
              <a:tr h="1178519">
                <a:tc>
                  <a:txBody>
                    <a:bodyPr/>
                    <a:lstStyle/>
                    <a:p>
                      <a:pPr marL="285750" indent="-285750">
                        <a:buFont typeface="Arial" panose="020B0604020202020204" pitchFamily="34" charset="0"/>
                        <a:buChar char="•"/>
                      </a:pPr>
                      <a:r>
                        <a:rPr lang="es-CR" sz="2000"/>
                        <a:t>Barrera de comunicación.</a:t>
                      </a:r>
                    </a:p>
                  </a:txBody>
                  <a:tcPr marL="113319" marR="113319" marT="56660" marB="56660"/>
                </a:tc>
                <a:tc>
                  <a:txBody>
                    <a:bodyPr/>
                    <a:lstStyle/>
                    <a:p>
                      <a:pPr marL="285750" indent="-285750">
                        <a:buFont typeface="Arial" panose="020B0604020202020204" pitchFamily="34" charset="0"/>
                        <a:buChar char="•"/>
                      </a:pPr>
                      <a:r>
                        <a:rPr lang="es-CR" sz="2000"/>
                        <a:t>No estamos preparados para consumidores con enfermedades crónicas.</a:t>
                      </a:r>
                    </a:p>
                  </a:txBody>
                  <a:tcPr marL="113319" marR="113319" marT="56660" marB="56660"/>
                </a:tc>
                <a:extLst>
                  <a:ext uri="{0D108BD9-81ED-4DB2-BD59-A6C34878D82A}">
                    <a16:rowId xmlns:a16="http://schemas.microsoft.com/office/drawing/2014/main" val="207731535"/>
                  </a:ext>
                </a:extLst>
              </a:tr>
              <a:tr h="838561">
                <a:tc>
                  <a:txBody>
                    <a:bodyPr/>
                    <a:lstStyle/>
                    <a:p>
                      <a:pPr marL="285750" indent="-285750">
                        <a:buFont typeface="Arial" panose="020B0604020202020204" pitchFamily="34" charset="0"/>
                        <a:buChar char="•"/>
                      </a:pPr>
                      <a:r>
                        <a:rPr lang="es-CR" sz="2000"/>
                        <a:t>No estamos registrados como una empresa jurídica.</a:t>
                      </a:r>
                    </a:p>
                  </a:txBody>
                  <a:tcPr marL="113319" marR="113319" marT="56660" marB="56660"/>
                </a:tc>
                <a:tc>
                  <a:txBody>
                    <a:bodyPr/>
                    <a:lstStyle/>
                    <a:p>
                      <a:endParaRPr lang="es-CR" sz="2000"/>
                    </a:p>
                  </a:txBody>
                  <a:tcPr marL="113319" marR="113319" marT="56660" marB="56660"/>
                </a:tc>
                <a:extLst>
                  <a:ext uri="{0D108BD9-81ED-4DB2-BD59-A6C34878D82A}">
                    <a16:rowId xmlns:a16="http://schemas.microsoft.com/office/drawing/2014/main" val="3023052447"/>
                  </a:ext>
                </a:extLst>
              </a:tr>
            </a:tbl>
          </a:graphicData>
        </a:graphic>
      </p:graphicFrame>
    </p:spTree>
    <p:extLst>
      <p:ext uri="{BB962C8B-B14F-4D97-AF65-F5344CB8AC3E}">
        <p14:creationId xmlns:p14="http://schemas.microsoft.com/office/powerpoint/2010/main" val="1855036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Marcador de contenido 3">
            <a:extLst>
              <a:ext uri="{FF2B5EF4-FFF2-40B4-BE49-F238E27FC236}">
                <a16:creationId xmlns:a16="http://schemas.microsoft.com/office/drawing/2014/main" id="{218E3AE2-E3F8-71A0-8EF9-3F84FD00116B}"/>
              </a:ext>
            </a:extLst>
          </p:cNvPr>
          <p:cNvGraphicFramePr>
            <a:graphicFrameLocks noGrp="1"/>
          </p:cNvGraphicFramePr>
          <p:nvPr>
            <p:ph idx="1"/>
            <p:extLst>
              <p:ext uri="{D42A27DB-BD31-4B8C-83A1-F6EECF244321}">
                <p14:modId xmlns:p14="http://schemas.microsoft.com/office/powerpoint/2010/main" val="833917697"/>
              </p:ext>
            </p:extLst>
          </p:nvPr>
        </p:nvGraphicFramePr>
        <p:xfrm>
          <a:off x="693174" y="2277426"/>
          <a:ext cx="10805652" cy="3878611"/>
        </p:xfrm>
        <a:graphic>
          <a:graphicData uri="http://schemas.openxmlformats.org/drawingml/2006/table">
            <a:tbl>
              <a:tblPr firstRow="1" bandRow="1">
                <a:tableStyleId>{5C22544A-7EE6-4342-B048-85BDC9FD1C3A}</a:tableStyleId>
              </a:tblPr>
              <a:tblGrid>
                <a:gridCol w="4501623">
                  <a:extLst>
                    <a:ext uri="{9D8B030D-6E8A-4147-A177-3AD203B41FA5}">
                      <a16:colId xmlns:a16="http://schemas.microsoft.com/office/drawing/2014/main" val="654606913"/>
                    </a:ext>
                  </a:extLst>
                </a:gridCol>
                <a:gridCol w="6304029">
                  <a:extLst>
                    <a:ext uri="{9D8B030D-6E8A-4147-A177-3AD203B41FA5}">
                      <a16:colId xmlns:a16="http://schemas.microsoft.com/office/drawing/2014/main" val="1168436564"/>
                    </a:ext>
                  </a:extLst>
                </a:gridCol>
              </a:tblGrid>
              <a:tr h="641575">
                <a:tc>
                  <a:txBody>
                    <a:bodyPr/>
                    <a:lstStyle/>
                    <a:p>
                      <a:r>
                        <a:rPr lang="es-CR" sz="2000"/>
                        <a:t>Corregir</a:t>
                      </a:r>
                    </a:p>
                  </a:txBody>
                  <a:tcPr marL="145812" marR="145812" marT="72906" marB="72906"/>
                </a:tc>
                <a:tc>
                  <a:txBody>
                    <a:bodyPr/>
                    <a:lstStyle/>
                    <a:p>
                      <a:r>
                        <a:rPr lang="es-CR" sz="2000"/>
                        <a:t>Afrontar</a:t>
                      </a:r>
                    </a:p>
                  </a:txBody>
                  <a:tcPr marL="145812" marR="145812" marT="72906" marB="72906"/>
                </a:tc>
                <a:extLst>
                  <a:ext uri="{0D108BD9-81ED-4DB2-BD59-A6C34878D82A}">
                    <a16:rowId xmlns:a16="http://schemas.microsoft.com/office/drawing/2014/main" val="3411064063"/>
                  </a:ext>
                </a:extLst>
              </a:tr>
              <a:tr h="1079012">
                <a:tc>
                  <a:txBody>
                    <a:bodyPr/>
                    <a:lstStyle/>
                    <a:p>
                      <a:pPr marL="285750" indent="-285750">
                        <a:buFont typeface="Arial" panose="020B0604020202020204" pitchFamily="34" charset="0"/>
                        <a:buChar char="•"/>
                      </a:pPr>
                      <a:r>
                        <a:rPr lang="es-CR" sz="2000"/>
                        <a:t>Organización a nivel del personal.</a:t>
                      </a:r>
                    </a:p>
                  </a:txBody>
                  <a:tcPr marL="145812" marR="145812" marT="72906" marB="72906"/>
                </a:tc>
                <a:tc>
                  <a:txBody>
                    <a:bodyPr/>
                    <a:lstStyle/>
                    <a:p>
                      <a:pPr marL="285750" indent="-285750">
                        <a:buFont typeface="Arial" panose="020B0604020202020204" pitchFamily="34" charset="0"/>
                        <a:buChar char="•"/>
                      </a:pPr>
                      <a:r>
                        <a:rPr lang="es-CR" sz="2000"/>
                        <a:t>Afrontar el bajo presupuesto.</a:t>
                      </a:r>
                    </a:p>
                  </a:txBody>
                  <a:tcPr marL="145812" marR="145812" marT="72906" marB="72906"/>
                </a:tc>
                <a:extLst>
                  <a:ext uri="{0D108BD9-81ED-4DB2-BD59-A6C34878D82A}">
                    <a16:rowId xmlns:a16="http://schemas.microsoft.com/office/drawing/2014/main" val="2559747474"/>
                  </a:ext>
                </a:extLst>
              </a:tr>
              <a:tr h="1079012">
                <a:tc>
                  <a:txBody>
                    <a:bodyPr/>
                    <a:lstStyle/>
                    <a:p>
                      <a:pPr marL="285750" indent="-285750">
                        <a:buFont typeface="Arial" panose="020B0604020202020204" pitchFamily="34" charset="0"/>
                        <a:buChar char="•"/>
                      </a:pPr>
                      <a:r>
                        <a:rPr lang="es-CR" sz="2000"/>
                        <a:t>Gestión de tiempo e ideas.</a:t>
                      </a:r>
                    </a:p>
                  </a:txBody>
                  <a:tcPr marL="145812" marR="145812" marT="72906" marB="72906"/>
                </a:tc>
                <a:tc>
                  <a:txBody>
                    <a:bodyPr/>
                    <a:lstStyle/>
                    <a:p>
                      <a:pPr marL="285750" indent="-285750">
                        <a:buFont typeface="Arial" panose="020B0604020202020204" pitchFamily="34" charset="0"/>
                        <a:buChar char="•"/>
                      </a:pPr>
                      <a:r>
                        <a:rPr lang="es-CR" sz="2000"/>
                        <a:t>La competencia innovadora en el mercado actual.</a:t>
                      </a:r>
                    </a:p>
                  </a:txBody>
                  <a:tcPr marL="145812" marR="145812" marT="72906" marB="72906"/>
                </a:tc>
                <a:extLst>
                  <a:ext uri="{0D108BD9-81ED-4DB2-BD59-A6C34878D82A}">
                    <a16:rowId xmlns:a16="http://schemas.microsoft.com/office/drawing/2014/main" val="1384879257"/>
                  </a:ext>
                </a:extLst>
              </a:tr>
              <a:tr h="1079012">
                <a:tc>
                  <a:txBody>
                    <a:bodyPr/>
                    <a:lstStyle/>
                    <a:p>
                      <a:pPr marL="285750" indent="-285750">
                        <a:buFont typeface="Arial" panose="020B0604020202020204" pitchFamily="34" charset="0"/>
                        <a:buChar char="•"/>
                      </a:pPr>
                      <a:endParaRPr lang="es-CR" sz="2000"/>
                    </a:p>
                  </a:txBody>
                  <a:tcPr marL="145812" marR="145812" marT="72906" marB="72906"/>
                </a:tc>
                <a:tc>
                  <a:txBody>
                    <a:bodyPr/>
                    <a:lstStyle/>
                    <a:p>
                      <a:pPr marL="285750" indent="-285750">
                        <a:buFont typeface="Arial" panose="020B0604020202020204" pitchFamily="34" charset="0"/>
                        <a:buChar char="•"/>
                      </a:pPr>
                      <a:r>
                        <a:rPr lang="es-CR" sz="2000"/>
                        <a:t>Desorden presupuestal por parte de los socios.</a:t>
                      </a:r>
                    </a:p>
                  </a:txBody>
                  <a:tcPr marL="145812" marR="145812" marT="72906" marB="72906"/>
                </a:tc>
                <a:extLst>
                  <a:ext uri="{0D108BD9-81ED-4DB2-BD59-A6C34878D82A}">
                    <a16:rowId xmlns:a16="http://schemas.microsoft.com/office/drawing/2014/main" val="2776371005"/>
                  </a:ext>
                </a:extLst>
              </a:tr>
            </a:tbl>
          </a:graphicData>
        </a:graphic>
      </p:graphicFrame>
    </p:spTree>
    <p:extLst>
      <p:ext uri="{BB962C8B-B14F-4D97-AF65-F5344CB8AC3E}">
        <p14:creationId xmlns:p14="http://schemas.microsoft.com/office/powerpoint/2010/main" val="164753073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Panorámica</PresentationFormat>
  <Slides>14</Slides>
  <Notes>0</Notes>
  <HiddenSlides>0</HiddenSlide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Tema de Office</vt:lpstr>
      <vt:lpstr>Tico Tapita</vt:lpstr>
      <vt:lpstr>Visión</vt:lpstr>
      <vt:lpstr>Misión</vt:lpstr>
      <vt:lpstr>Modelo de negocios</vt:lpstr>
      <vt:lpstr>Logo</vt:lpstr>
      <vt:lpstr>FODA-MECA</vt:lpstr>
      <vt:lpstr>Presentación de PowerPoint</vt:lpstr>
      <vt:lpstr>Presentación de PowerPoint</vt:lpstr>
      <vt:lpstr>Presentación de PowerPoint</vt:lpstr>
      <vt:lpstr>Análisis de la competencia</vt:lpstr>
      <vt:lpstr>Competencia indirecta</vt:lpstr>
      <vt:lpstr>Estrategia competitiva</vt:lpstr>
      <vt:lpstr>Ventaja competitiva</vt:lpstr>
      <vt:lpstr>Mezcla de marketing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Tico Tapita</dc:title>
  <dc:creator>JUDDITH KAROLINA SEQUEIRA VEGA</dc:creator>
  <cp:revision>92</cp:revision>
  <dcterms:created xsi:type="dcterms:W3CDTF">2024-06-28T03:23:35Z</dcterms:created>
  <dcterms:modified xsi:type="dcterms:W3CDTF">2024-07-29T01:48:22Z</dcterms:modified>
</cp:coreProperties>
</file>