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Aloja" charset="1" panose="02000500000000000000"/>
      <p:regular r:id="rId17"/>
    </p:embeddedFont>
    <p:embeddedFont>
      <p:font typeface="Satisfy" charset="1" panose="02000000000000000000"/>
      <p:regular r:id="rId18"/>
    </p:embeddedFont>
    <p:embeddedFont>
      <p:font typeface="Anton" charset="1" panose="00000500000000000000"/>
      <p:regular r:id="rId19"/>
    </p:embeddedFont>
    <p:embeddedFont>
      <p:font typeface="Gagalin" charset="1" panose="00000500000000000000"/>
      <p:regular r:id="rId20"/>
    </p:embeddedFont>
    <p:embeddedFont>
      <p:font typeface="Open Sans" charset="1" panose="020B0606030504020204"/>
      <p:regular r:id="rId21"/>
    </p:embeddedFont>
    <p:embeddedFont>
      <p:font typeface="Gliker" charset="1" panose="00000500000000000000"/>
      <p:regular r:id="rId22"/>
    </p:embeddedFont>
    <p:embeddedFont>
      <p:font typeface="Gliker Bold" charset="1" panose="00000800000000000000"/>
      <p:regular r:id="rId23"/>
    </p:embeddedFont>
    <p:embeddedFont>
      <p:font typeface="Open Sans Bold" charset="1" panose="020B0806030504020204"/>
      <p:regular r:id="rId24"/>
    </p:embeddedFont>
    <p:embeddedFont>
      <p:font typeface="Railey" charset="1" panose="00000000000000000000"/>
      <p:regular r:id="rId25"/>
    </p:embeddedFont>
    <p:embeddedFont>
      <p:font typeface="Breathing" charset="1" panose="020005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jpeg" Type="http://schemas.openxmlformats.org/officeDocument/2006/relationships/image"/><Relationship Id="rId5" Target="../media/image7.png" Type="http://schemas.openxmlformats.org/officeDocument/2006/relationships/image"/><Relationship Id="rId6" Target="../media/image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jpeg" Type="http://schemas.openxmlformats.org/officeDocument/2006/relationships/image"/><Relationship Id="rId6"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2616D"/>
        </a:solidFill>
      </p:bgPr>
    </p:bg>
    <p:spTree>
      <p:nvGrpSpPr>
        <p:cNvPr id="1" name=""/>
        <p:cNvGrpSpPr/>
        <p:nvPr/>
      </p:nvGrpSpPr>
      <p:grpSpPr>
        <a:xfrm>
          <a:off x="0" y="0"/>
          <a:ext cx="0" cy="0"/>
          <a:chOff x="0" y="0"/>
          <a:chExt cx="0" cy="0"/>
        </a:xfrm>
      </p:grpSpPr>
      <p:grpSp>
        <p:nvGrpSpPr>
          <p:cNvPr name="Group 2" id="2"/>
          <p:cNvGrpSpPr/>
          <p:nvPr/>
        </p:nvGrpSpPr>
        <p:grpSpPr>
          <a:xfrm rot="0">
            <a:off x="3630529" y="115804"/>
            <a:ext cx="10055392" cy="10055392"/>
            <a:chOff x="0" y="0"/>
            <a:chExt cx="13407189" cy="13407189"/>
          </a:xfrm>
        </p:grpSpPr>
        <p:grpSp>
          <p:nvGrpSpPr>
            <p:cNvPr name="Group 3" id="3"/>
            <p:cNvGrpSpPr/>
            <p:nvPr/>
          </p:nvGrpSpPr>
          <p:grpSpPr>
            <a:xfrm rot="0">
              <a:off x="0" y="0"/>
              <a:ext cx="13407189" cy="1340718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F8C"/>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0" y="401053"/>
              <a:ext cx="11502189" cy="11502189"/>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2616D"/>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sp>
        <p:nvSpPr>
          <p:cNvPr name="Freeform 9" id="9"/>
          <p:cNvSpPr/>
          <p:nvPr/>
        </p:nvSpPr>
        <p:spPr>
          <a:xfrm flipH="false" flipV="false" rot="0">
            <a:off x="7244027" y="2852501"/>
            <a:ext cx="7048472" cy="7048472"/>
          </a:xfrm>
          <a:custGeom>
            <a:avLst/>
            <a:gdLst/>
            <a:ahLst/>
            <a:cxnLst/>
            <a:rect r="r" b="b" t="t" l="l"/>
            <a:pathLst>
              <a:path h="7048472" w="7048472">
                <a:moveTo>
                  <a:pt x="0" y="0"/>
                </a:moveTo>
                <a:lnTo>
                  <a:pt x="7048472" y="0"/>
                </a:lnTo>
                <a:lnTo>
                  <a:pt x="7048472" y="7048472"/>
                </a:lnTo>
                <a:lnTo>
                  <a:pt x="0" y="7048472"/>
                </a:lnTo>
                <a:lnTo>
                  <a:pt x="0" y="0"/>
                </a:lnTo>
                <a:close/>
              </a:path>
            </a:pathLst>
          </a:custGeom>
          <a:blipFill>
            <a:blip r:embed="rId2"/>
            <a:stretch>
              <a:fillRect l="0" t="0" r="0" b="0"/>
            </a:stretch>
          </a:blipFill>
        </p:spPr>
      </p:sp>
      <p:grpSp>
        <p:nvGrpSpPr>
          <p:cNvPr name="Group 10" id="10"/>
          <p:cNvGrpSpPr/>
          <p:nvPr/>
        </p:nvGrpSpPr>
        <p:grpSpPr>
          <a:xfrm rot="0">
            <a:off x="10899457" y="7800022"/>
            <a:ext cx="1361123" cy="1016318"/>
            <a:chOff x="0" y="0"/>
            <a:chExt cx="1814830" cy="1355090"/>
          </a:xfrm>
        </p:grpSpPr>
        <p:sp>
          <p:nvSpPr>
            <p:cNvPr name="Freeform 11" id="11"/>
            <p:cNvSpPr/>
            <p:nvPr/>
          </p:nvSpPr>
          <p:spPr>
            <a:xfrm flipH="false" flipV="false" rot="0">
              <a:off x="49530" y="45720"/>
              <a:ext cx="1729740" cy="1272540"/>
            </a:xfrm>
            <a:custGeom>
              <a:avLst/>
              <a:gdLst/>
              <a:ahLst/>
              <a:cxnLst/>
              <a:rect r="r" b="b" t="t" l="l"/>
              <a:pathLst>
                <a:path h="1272540" w="1729740">
                  <a:moveTo>
                    <a:pt x="1268730" y="410210"/>
                  </a:moveTo>
                  <a:cubicBezTo>
                    <a:pt x="970280" y="650240"/>
                    <a:pt x="920750" y="680720"/>
                    <a:pt x="885190" y="687070"/>
                  </a:cubicBezTo>
                  <a:cubicBezTo>
                    <a:pt x="862330" y="689610"/>
                    <a:pt x="845820" y="685800"/>
                    <a:pt x="828040" y="676910"/>
                  </a:cubicBezTo>
                  <a:cubicBezTo>
                    <a:pt x="806450" y="666750"/>
                    <a:pt x="778510" y="640080"/>
                    <a:pt x="765810" y="618490"/>
                  </a:cubicBezTo>
                  <a:cubicBezTo>
                    <a:pt x="756920" y="600710"/>
                    <a:pt x="753110" y="581660"/>
                    <a:pt x="754380" y="561340"/>
                  </a:cubicBezTo>
                  <a:cubicBezTo>
                    <a:pt x="756920" y="537210"/>
                    <a:pt x="767080" y="508000"/>
                    <a:pt x="787400" y="482600"/>
                  </a:cubicBezTo>
                  <a:cubicBezTo>
                    <a:pt x="819150" y="445770"/>
                    <a:pt x="886460" y="408940"/>
                    <a:pt x="944880" y="375920"/>
                  </a:cubicBezTo>
                  <a:cubicBezTo>
                    <a:pt x="1012190" y="337820"/>
                    <a:pt x="1112520" y="285750"/>
                    <a:pt x="1170940" y="271780"/>
                  </a:cubicBezTo>
                  <a:cubicBezTo>
                    <a:pt x="1205230" y="264160"/>
                    <a:pt x="1231900" y="260350"/>
                    <a:pt x="1256030" y="269240"/>
                  </a:cubicBezTo>
                  <a:cubicBezTo>
                    <a:pt x="1281430" y="278130"/>
                    <a:pt x="1309370" y="300990"/>
                    <a:pt x="1322070" y="323850"/>
                  </a:cubicBezTo>
                  <a:cubicBezTo>
                    <a:pt x="1334770" y="346710"/>
                    <a:pt x="1341120" y="382270"/>
                    <a:pt x="1334770" y="408940"/>
                  </a:cubicBezTo>
                  <a:cubicBezTo>
                    <a:pt x="1329690" y="434340"/>
                    <a:pt x="1313180" y="458470"/>
                    <a:pt x="1289050" y="480060"/>
                  </a:cubicBezTo>
                  <a:cubicBezTo>
                    <a:pt x="1252220" y="513080"/>
                    <a:pt x="1181100" y="539750"/>
                    <a:pt x="1122680" y="566420"/>
                  </a:cubicBezTo>
                  <a:cubicBezTo>
                    <a:pt x="1059180" y="595630"/>
                    <a:pt x="967740" y="635000"/>
                    <a:pt x="920750" y="646430"/>
                  </a:cubicBezTo>
                  <a:cubicBezTo>
                    <a:pt x="896620" y="651510"/>
                    <a:pt x="882650" y="655320"/>
                    <a:pt x="863600" y="651510"/>
                  </a:cubicBezTo>
                  <a:cubicBezTo>
                    <a:pt x="839470" y="646430"/>
                    <a:pt x="805180" y="629920"/>
                    <a:pt x="788670" y="609600"/>
                  </a:cubicBezTo>
                  <a:cubicBezTo>
                    <a:pt x="770890" y="589280"/>
                    <a:pt x="760730" y="553720"/>
                    <a:pt x="760730" y="529590"/>
                  </a:cubicBezTo>
                  <a:cubicBezTo>
                    <a:pt x="759460" y="509270"/>
                    <a:pt x="765810" y="490220"/>
                    <a:pt x="775970" y="473710"/>
                  </a:cubicBezTo>
                  <a:cubicBezTo>
                    <a:pt x="784860" y="457200"/>
                    <a:pt x="795020" y="447040"/>
                    <a:pt x="815340" y="430530"/>
                  </a:cubicBezTo>
                  <a:cubicBezTo>
                    <a:pt x="857250" y="396240"/>
                    <a:pt x="955040" y="340360"/>
                    <a:pt x="1038860" y="299720"/>
                  </a:cubicBezTo>
                  <a:cubicBezTo>
                    <a:pt x="1139190" y="250190"/>
                    <a:pt x="1313180" y="171450"/>
                    <a:pt x="1379220" y="162560"/>
                  </a:cubicBezTo>
                  <a:cubicBezTo>
                    <a:pt x="1405890" y="158750"/>
                    <a:pt x="1419860" y="162560"/>
                    <a:pt x="1437640" y="168910"/>
                  </a:cubicBezTo>
                  <a:cubicBezTo>
                    <a:pt x="1454150" y="175260"/>
                    <a:pt x="1471930" y="186690"/>
                    <a:pt x="1484630" y="200660"/>
                  </a:cubicBezTo>
                  <a:cubicBezTo>
                    <a:pt x="1497330" y="214630"/>
                    <a:pt x="1507490" y="233680"/>
                    <a:pt x="1512570" y="251460"/>
                  </a:cubicBezTo>
                  <a:cubicBezTo>
                    <a:pt x="1516380" y="270510"/>
                    <a:pt x="1518920" y="290830"/>
                    <a:pt x="1512570" y="309880"/>
                  </a:cubicBezTo>
                  <a:cubicBezTo>
                    <a:pt x="1504950" y="332740"/>
                    <a:pt x="1489710" y="356870"/>
                    <a:pt x="1464310" y="381000"/>
                  </a:cubicBezTo>
                  <a:cubicBezTo>
                    <a:pt x="1421130" y="420370"/>
                    <a:pt x="1338580" y="454660"/>
                    <a:pt x="1256030" y="497840"/>
                  </a:cubicBezTo>
                  <a:cubicBezTo>
                    <a:pt x="1143000" y="556260"/>
                    <a:pt x="923290" y="670560"/>
                    <a:pt x="845820" y="693420"/>
                  </a:cubicBezTo>
                  <a:cubicBezTo>
                    <a:pt x="816610" y="702310"/>
                    <a:pt x="802640" y="703580"/>
                    <a:pt x="782320" y="702310"/>
                  </a:cubicBezTo>
                  <a:cubicBezTo>
                    <a:pt x="763270" y="701040"/>
                    <a:pt x="742950" y="695960"/>
                    <a:pt x="726440" y="687070"/>
                  </a:cubicBezTo>
                  <a:cubicBezTo>
                    <a:pt x="711200" y="678180"/>
                    <a:pt x="694690" y="662940"/>
                    <a:pt x="684530" y="647700"/>
                  </a:cubicBezTo>
                  <a:cubicBezTo>
                    <a:pt x="674370" y="631190"/>
                    <a:pt x="666750" y="613410"/>
                    <a:pt x="666750" y="593090"/>
                  </a:cubicBezTo>
                  <a:cubicBezTo>
                    <a:pt x="665480" y="567690"/>
                    <a:pt x="669290" y="538480"/>
                    <a:pt x="689610" y="510540"/>
                  </a:cubicBezTo>
                  <a:cubicBezTo>
                    <a:pt x="726440" y="461010"/>
                    <a:pt x="844550" y="406400"/>
                    <a:pt x="929640" y="359410"/>
                  </a:cubicBezTo>
                  <a:cubicBezTo>
                    <a:pt x="1018540" y="309880"/>
                    <a:pt x="1116330" y="243840"/>
                    <a:pt x="1214120" y="222250"/>
                  </a:cubicBezTo>
                  <a:cubicBezTo>
                    <a:pt x="1306830" y="201930"/>
                    <a:pt x="1460500" y="182880"/>
                    <a:pt x="1499870" y="227330"/>
                  </a:cubicBezTo>
                  <a:cubicBezTo>
                    <a:pt x="1532890" y="265430"/>
                    <a:pt x="1503680" y="368300"/>
                    <a:pt x="1474470" y="438150"/>
                  </a:cubicBezTo>
                  <a:cubicBezTo>
                    <a:pt x="1440180" y="521970"/>
                    <a:pt x="1347470" y="605790"/>
                    <a:pt x="1280160" y="683260"/>
                  </a:cubicBezTo>
                  <a:cubicBezTo>
                    <a:pt x="1216660" y="758190"/>
                    <a:pt x="1135380" y="844550"/>
                    <a:pt x="1082040" y="897890"/>
                  </a:cubicBezTo>
                  <a:cubicBezTo>
                    <a:pt x="1049020" y="933450"/>
                    <a:pt x="1024890" y="965200"/>
                    <a:pt x="996950" y="981710"/>
                  </a:cubicBezTo>
                  <a:cubicBezTo>
                    <a:pt x="977900" y="993140"/>
                    <a:pt x="962660" y="999490"/>
                    <a:pt x="942340" y="999490"/>
                  </a:cubicBezTo>
                  <a:cubicBezTo>
                    <a:pt x="918210" y="1000760"/>
                    <a:pt x="881380" y="989330"/>
                    <a:pt x="859790" y="976630"/>
                  </a:cubicBezTo>
                  <a:cubicBezTo>
                    <a:pt x="843280" y="965200"/>
                    <a:pt x="831850" y="948690"/>
                    <a:pt x="824230" y="932180"/>
                  </a:cubicBezTo>
                  <a:cubicBezTo>
                    <a:pt x="815340" y="915670"/>
                    <a:pt x="810260" y="895350"/>
                    <a:pt x="811530" y="875030"/>
                  </a:cubicBezTo>
                  <a:cubicBezTo>
                    <a:pt x="814070" y="850900"/>
                    <a:pt x="822960" y="825500"/>
                    <a:pt x="844550" y="796290"/>
                  </a:cubicBezTo>
                  <a:cubicBezTo>
                    <a:pt x="885190" y="742950"/>
                    <a:pt x="995680" y="673100"/>
                    <a:pt x="1076960" y="614680"/>
                  </a:cubicBezTo>
                  <a:cubicBezTo>
                    <a:pt x="1163320" y="553720"/>
                    <a:pt x="1277620" y="477520"/>
                    <a:pt x="1351280" y="439420"/>
                  </a:cubicBezTo>
                  <a:cubicBezTo>
                    <a:pt x="1398270" y="414020"/>
                    <a:pt x="1433830" y="397510"/>
                    <a:pt x="1470660" y="388620"/>
                  </a:cubicBezTo>
                  <a:cubicBezTo>
                    <a:pt x="1501140" y="382270"/>
                    <a:pt x="1529080" y="381000"/>
                    <a:pt x="1557020" y="387350"/>
                  </a:cubicBezTo>
                  <a:cubicBezTo>
                    <a:pt x="1584960" y="392430"/>
                    <a:pt x="1616710" y="406400"/>
                    <a:pt x="1634490" y="422910"/>
                  </a:cubicBezTo>
                  <a:cubicBezTo>
                    <a:pt x="1649730" y="436880"/>
                    <a:pt x="1658620" y="454660"/>
                    <a:pt x="1663700" y="472440"/>
                  </a:cubicBezTo>
                  <a:cubicBezTo>
                    <a:pt x="1668780" y="491490"/>
                    <a:pt x="1673860" y="505460"/>
                    <a:pt x="1666240" y="530860"/>
                  </a:cubicBezTo>
                  <a:cubicBezTo>
                    <a:pt x="1648460" y="595630"/>
                    <a:pt x="1532890" y="751840"/>
                    <a:pt x="1450340" y="848360"/>
                  </a:cubicBezTo>
                  <a:cubicBezTo>
                    <a:pt x="1370330" y="943610"/>
                    <a:pt x="1243330" y="1074420"/>
                    <a:pt x="1183640" y="1106170"/>
                  </a:cubicBezTo>
                  <a:cubicBezTo>
                    <a:pt x="1159510" y="1118870"/>
                    <a:pt x="1145540" y="1118870"/>
                    <a:pt x="1127760" y="1118870"/>
                  </a:cubicBezTo>
                  <a:cubicBezTo>
                    <a:pt x="1108710" y="1117600"/>
                    <a:pt x="1088390" y="1112520"/>
                    <a:pt x="1071880" y="1103630"/>
                  </a:cubicBezTo>
                  <a:cubicBezTo>
                    <a:pt x="1055370" y="1093470"/>
                    <a:pt x="1040130" y="1079500"/>
                    <a:pt x="1028700" y="1062990"/>
                  </a:cubicBezTo>
                  <a:cubicBezTo>
                    <a:pt x="1018540" y="1047750"/>
                    <a:pt x="1010920" y="1028700"/>
                    <a:pt x="1010920" y="1008380"/>
                  </a:cubicBezTo>
                  <a:cubicBezTo>
                    <a:pt x="1009650" y="984250"/>
                    <a:pt x="1016000" y="958850"/>
                    <a:pt x="1032510" y="927100"/>
                  </a:cubicBezTo>
                  <a:cubicBezTo>
                    <a:pt x="1065530" y="864870"/>
                    <a:pt x="1173480" y="754380"/>
                    <a:pt x="1235710" y="693420"/>
                  </a:cubicBezTo>
                  <a:cubicBezTo>
                    <a:pt x="1280160" y="648970"/>
                    <a:pt x="1309370" y="618490"/>
                    <a:pt x="1361440" y="586740"/>
                  </a:cubicBezTo>
                  <a:cubicBezTo>
                    <a:pt x="1427480" y="546100"/>
                    <a:pt x="1541780" y="473710"/>
                    <a:pt x="1604010" y="485140"/>
                  </a:cubicBezTo>
                  <a:cubicBezTo>
                    <a:pt x="1651000" y="494030"/>
                    <a:pt x="1696720" y="547370"/>
                    <a:pt x="1714500" y="588010"/>
                  </a:cubicBezTo>
                  <a:cubicBezTo>
                    <a:pt x="1729740" y="626110"/>
                    <a:pt x="1722120" y="676910"/>
                    <a:pt x="1709420" y="720090"/>
                  </a:cubicBezTo>
                  <a:cubicBezTo>
                    <a:pt x="1696720" y="767080"/>
                    <a:pt x="1659890" y="815340"/>
                    <a:pt x="1631950" y="857250"/>
                  </a:cubicBezTo>
                  <a:cubicBezTo>
                    <a:pt x="1605280" y="895350"/>
                    <a:pt x="1584960" y="923290"/>
                    <a:pt x="1546860" y="962660"/>
                  </a:cubicBezTo>
                  <a:cubicBezTo>
                    <a:pt x="1488440" y="1024890"/>
                    <a:pt x="1355090" y="1149350"/>
                    <a:pt x="1297940" y="1181100"/>
                  </a:cubicBezTo>
                  <a:cubicBezTo>
                    <a:pt x="1273810" y="1193800"/>
                    <a:pt x="1259840" y="1196340"/>
                    <a:pt x="1239520" y="1198880"/>
                  </a:cubicBezTo>
                  <a:cubicBezTo>
                    <a:pt x="1220470" y="1200150"/>
                    <a:pt x="1200150" y="1200150"/>
                    <a:pt x="1182370" y="1193800"/>
                  </a:cubicBezTo>
                  <a:cubicBezTo>
                    <a:pt x="1164590" y="1188720"/>
                    <a:pt x="1146810" y="1178560"/>
                    <a:pt x="1132840" y="1163320"/>
                  </a:cubicBezTo>
                  <a:cubicBezTo>
                    <a:pt x="1117600" y="1145540"/>
                    <a:pt x="1102360" y="1109980"/>
                    <a:pt x="1099820" y="1085850"/>
                  </a:cubicBezTo>
                  <a:cubicBezTo>
                    <a:pt x="1097280" y="1065530"/>
                    <a:pt x="1099820" y="1052830"/>
                    <a:pt x="1109980" y="1028700"/>
                  </a:cubicBezTo>
                  <a:cubicBezTo>
                    <a:pt x="1134110" y="971550"/>
                    <a:pt x="1228090" y="828040"/>
                    <a:pt x="1285240" y="767080"/>
                  </a:cubicBezTo>
                  <a:cubicBezTo>
                    <a:pt x="1323340" y="727710"/>
                    <a:pt x="1357630" y="707390"/>
                    <a:pt x="1398270" y="684530"/>
                  </a:cubicBezTo>
                  <a:cubicBezTo>
                    <a:pt x="1437640" y="660400"/>
                    <a:pt x="1489710" y="637540"/>
                    <a:pt x="1525270" y="628650"/>
                  </a:cubicBezTo>
                  <a:cubicBezTo>
                    <a:pt x="1546860" y="623570"/>
                    <a:pt x="1563370" y="621030"/>
                    <a:pt x="1582420" y="624840"/>
                  </a:cubicBezTo>
                  <a:cubicBezTo>
                    <a:pt x="1600200" y="627380"/>
                    <a:pt x="1620520" y="636270"/>
                    <a:pt x="1634490" y="647700"/>
                  </a:cubicBezTo>
                  <a:cubicBezTo>
                    <a:pt x="1649730" y="659130"/>
                    <a:pt x="1663700" y="674370"/>
                    <a:pt x="1671320" y="693420"/>
                  </a:cubicBezTo>
                  <a:cubicBezTo>
                    <a:pt x="1680210" y="716280"/>
                    <a:pt x="1682750" y="754380"/>
                    <a:pt x="1676400" y="778510"/>
                  </a:cubicBezTo>
                  <a:cubicBezTo>
                    <a:pt x="1672590" y="797560"/>
                    <a:pt x="1663700" y="807720"/>
                    <a:pt x="1647190" y="828040"/>
                  </a:cubicBezTo>
                  <a:cubicBezTo>
                    <a:pt x="1611630" y="873760"/>
                    <a:pt x="1522730" y="971550"/>
                    <a:pt x="1450340" y="1028700"/>
                  </a:cubicBezTo>
                  <a:cubicBezTo>
                    <a:pt x="1377950" y="1085850"/>
                    <a:pt x="1287780" y="1136650"/>
                    <a:pt x="1214120" y="1172210"/>
                  </a:cubicBezTo>
                  <a:cubicBezTo>
                    <a:pt x="1154430" y="1200150"/>
                    <a:pt x="1092200" y="1228090"/>
                    <a:pt x="1045210" y="1233170"/>
                  </a:cubicBezTo>
                  <a:cubicBezTo>
                    <a:pt x="1012190" y="1235710"/>
                    <a:pt x="982980" y="1229360"/>
                    <a:pt x="960120" y="1219200"/>
                  </a:cubicBezTo>
                  <a:cubicBezTo>
                    <a:pt x="942340" y="1209040"/>
                    <a:pt x="928370" y="1193800"/>
                    <a:pt x="919480" y="1178560"/>
                  </a:cubicBezTo>
                  <a:cubicBezTo>
                    <a:pt x="909320" y="1163320"/>
                    <a:pt x="902970" y="1143000"/>
                    <a:pt x="900430" y="1123950"/>
                  </a:cubicBezTo>
                  <a:cubicBezTo>
                    <a:pt x="899160" y="1104900"/>
                    <a:pt x="901700" y="1084580"/>
                    <a:pt x="910590" y="1066800"/>
                  </a:cubicBezTo>
                  <a:cubicBezTo>
                    <a:pt x="920750" y="1045210"/>
                    <a:pt x="951230" y="1033780"/>
                    <a:pt x="970280" y="1005840"/>
                  </a:cubicBezTo>
                  <a:cubicBezTo>
                    <a:pt x="999490" y="958850"/>
                    <a:pt x="1016000" y="862330"/>
                    <a:pt x="1052830" y="803910"/>
                  </a:cubicBezTo>
                  <a:cubicBezTo>
                    <a:pt x="1087120" y="749300"/>
                    <a:pt x="1129030" y="716280"/>
                    <a:pt x="1178560" y="665480"/>
                  </a:cubicBezTo>
                  <a:cubicBezTo>
                    <a:pt x="1244600" y="599440"/>
                    <a:pt x="1365250" y="483870"/>
                    <a:pt x="1416050" y="447040"/>
                  </a:cubicBezTo>
                  <a:cubicBezTo>
                    <a:pt x="1437640" y="430530"/>
                    <a:pt x="1446530" y="422910"/>
                    <a:pt x="1466850" y="417830"/>
                  </a:cubicBezTo>
                  <a:cubicBezTo>
                    <a:pt x="1490980" y="412750"/>
                    <a:pt x="1527810" y="414020"/>
                    <a:pt x="1551940" y="426720"/>
                  </a:cubicBezTo>
                  <a:cubicBezTo>
                    <a:pt x="1576070" y="438150"/>
                    <a:pt x="1600200" y="463550"/>
                    <a:pt x="1610360" y="488950"/>
                  </a:cubicBezTo>
                  <a:cubicBezTo>
                    <a:pt x="1620520" y="513080"/>
                    <a:pt x="1619250" y="549910"/>
                    <a:pt x="1612900" y="574040"/>
                  </a:cubicBezTo>
                  <a:cubicBezTo>
                    <a:pt x="1607820" y="593090"/>
                    <a:pt x="1598930" y="603250"/>
                    <a:pt x="1581150" y="622300"/>
                  </a:cubicBezTo>
                  <a:cubicBezTo>
                    <a:pt x="1544320" y="661670"/>
                    <a:pt x="1457960" y="718820"/>
                    <a:pt x="1376680" y="774700"/>
                  </a:cubicBezTo>
                  <a:cubicBezTo>
                    <a:pt x="1268730" y="848360"/>
                    <a:pt x="1116330" y="944880"/>
                    <a:pt x="982980" y="1019810"/>
                  </a:cubicBezTo>
                  <a:cubicBezTo>
                    <a:pt x="852170" y="1092200"/>
                    <a:pt x="689610" y="1179830"/>
                    <a:pt x="586740" y="1217930"/>
                  </a:cubicBezTo>
                  <a:cubicBezTo>
                    <a:pt x="525780" y="1240790"/>
                    <a:pt x="481330" y="1272540"/>
                    <a:pt x="433070" y="1257300"/>
                  </a:cubicBezTo>
                  <a:cubicBezTo>
                    <a:pt x="373380" y="1238250"/>
                    <a:pt x="275590" y="1131570"/>
                    <a:pt x="267970" y="1061720"/>
                  </a:cubicBezTo>
                  <a:cubicBezTo>
                    <a:pt x="260350" y="991870"/>
                    <a:pt x="341630" y="908050"/>
                    <a:pt x="387350" y="838200"/>
                  </a:cubicBezTo>
                  <a:cubicBezTo>
                    <a:pt x="431800" y="769620"/>
                    <a:pt x="485140" y="706120"/>
                    <a:pt x="537210" y="647700"/>
                  </a:cubicBezTo>
                  <a:cubicBezTo>
                    <a:pt x="586740" y="591820"/>
                    <a:pt x="629920" y="551180"/>
                    <a:pt x="693420" y="492760"/>
                  </a:cubicBezTo>
                  <a:cubicBezTo>
                    <a:pt x="784860" y="406400"/>
                    <a:pt x="971550" y="226060"/>
                    <a:pt x="1041400" y="191770"/>
                  </a:cubicBezTo>
                  <a:cubicBezTo>
                    <a:pt x="1065530" y="179070"/>
                    <a:pt x="1078230" y="179070"/>
                    <a:pt x="1097280" y="179070"/>
                  </a:cubicBezTo>
                  <a:cubicBezTo>
                    <a:pt x="1116330" y="180340"/>
                    <a:pt x="1136650" y="185420"/>
                    <a:pt x="1153160" y="194310"/>
                  </a:cubicBezTo>
                  <a:cubicBezTo>
                    <a:pt x="1169670" y="204470"/>
                    <a:pt x="1184910" y="218440"/>
                    <a:pt x="1195070" y="234950"/>
                  </a:cubicBezTo>
                  <a:cubicBezTo>
                    <a:pt x="1205230" y="250190"/>
                    <a:pt x="1211580" y="270510"/>
                    <a:pt x="1214120" y="289560"/>
                  </a:cubicBezTo>
                  <a:cubicBezTo>
                    <a:pt x="1215390" y="307340"/>
                    <a:pt x="1211580" y="328930"/>
                    <a:pt x="1205230" y="346710"/>
                  </a:cubicBezTo>
                  <a:cubicBezTo>
                    <a:pt x="1197610" y="363220"/>
                    <a:pt x="1193800" y="373380"/>
                    <a:pt x="1170940" y="392430"/>
                  </a:cubicBezTo>
                  <a:cubicBezTo>
                    <a:pt x="1071880" y="471170"/>
                    <a:pt x="391160" y="746760"/>
                    <a:pt x="238760" y="803910"/>
                  </a:cubicBezTo>
                  <a:cubicBezTo>
                    <a:pt x="190500" y="822960"/>
                    <a:pt x="170180" y="831850"/>
                    <a:pt x="140970" y="835660"/>
                  </a:cubicBezTo>
                  <a:cubicBezTo>
                    <a:pt x="119380" y="838200"/>
                    <a:pt x="101600" y="836930"/>
                    <a:pt x="83820" y="830580"/>
                  </a:cubicBezTo>
                  <a:cubicBezTo>
                    <a:pt x="66040" y="825500"/>
                    <a:pt x="46990" y="814070"/>
                    <a:pt x="34290" y="800100"/>
                  </a:cubicBezTo>
                  <a:cubicBezTo>
                    <a:pt x="21590" y="786130"/>
                    <a:pt x="11430" y="768350"/>
                    <a:pt x="6350" y="750570"/>
                  </a:cubicBezTo>
                  <a:cubicBezTo>
                    <a:pt x="0" y="732790"/>
                    <a:pt x="0" y="711200"/>
                    <a:pt x="3810" y="692150"/>
                  </a:cubicBezTo>
                  <a:cubicBezTo>
                    <a:pt x="7620" y="674370"/>
                    <a:pt x="12700" y="661670"/>
                    <a:pt x="27940" y="640080"/>
                  </a:cubicBezTo>
                  <a:cubicBezTo>
                    <a:pt x="68580" y="584200"/>
                    <a:pt x="204470" y="454660"/>
                    <a:pt x="292100" y="386080"/>
                  </a:cubicBezTo>
                  <a:cubicBezTo>
                    <a:pt x="367030" y="327660"/>
                    <a:pt x="431800" y="294640"/>
                    <a:pt x="513080" y="245110"/>
                  </a:cubicBezTo>
                  <a:cubicBezTo>
                    <a:pt x="614680" y="185420"/>
                    <a:pt x="763270" y="93980"/>
                    <a:pt x="852170" y="53340"/>
                  </a:cubicBezTo>
                  <a:cubicBezTo>
                    <a:pt x="906780" y="27940"/>
                    <a:pt x="953770" y="8890"/>
                    <a:pt x="989330" y="5080"/>
                  </a:cubicBezTo>
                  <a:cubicBezTo>
                    <a:pt x="1012190" y="2540"/>
                    <a:pt x="1029970" y="3810"/>
                    <a:pt x="1046480" y="10160"/>
                  </a:cubicBezTo>
                  <a:cubicBezTo>
                    <a:pt x="1064260" y="16510"/>
                    <a:pt x="1082040" y="26670"/>
                    <a:pt x="1094740" y="43180"/>
                  </a:cubicBezTo>
                  <a:cubicBezTo>
                    <a:pt x="1109980" y="62230"/>
                    <a:pt x="1125220" y="97790"/>
                    <a:pt x="1126490" y="121920"/>
                  </a:cubicBezTo>
                  <a:cubicBezTo>
                    <a:pt x="1127760" y="142240"/>
                    <a:pt x="1122680" y="161290"/>
                    <a:pt x="1113790" y="179070"/>
                  </a:cubicBezTo>
                  <a:cubicBezTo>
                    <a:pt x="1104900" y="195580"/>
                    <a:pt x="1097280" y="204470"/>
                    <a:pt x="1075690" y="222250"/>
                  </a:cubicBezTo>
                  <a:cubicBezTo>
                    <a:pt x="1019810" y="269240"/>
                    <a:pt x="830580" y="365760"/>
                    <a:pt x="718820" y="425450"/>
                  </a:cubicBezTo>
                  <a:cubicBezTo>
                    <a:pt x="623570" y="476250"/>
                    <a:pt x="530860" y="528320"/>
                    <a:pt x="450850" y="560070"/>
                  </a:cubicBezTo>
                  <a:cubicBezTo>
                    <a:pt x="388620" y="585470"/>
                    <a:pt x="321310" y="613410"/>
                    <a:pt x="280670" y="613410"/>
                  </a:cubicBezTo>
                  <a:cubicBezTo>
                    <a:pt x="256540" y="613410"/>
                    <a:pt x="241300" y="605790"/>
                    <a:pt x="224790" y="596900"/>
                  </a:cubicBezTo>
                  <a:cubicBezTo>
                    <a:pt x="209550" y="586740"/>
                    <a:pt x="194310" y="571500"/>
                    <a:pt x="184150" y="556260"/>
                  </a:cubicBezTo>
                  <a:cubicBezTo>
                    <a:pt x="173990" y="539750"/>
                    <a:pt x="167640" y="519430"/>
                    <a:pt x="167640" y="500380"/>
                  </a:cubicBezTo>
                  <a:cubicBezTo>
                    <a:pt x="166370" y="482600"/>
                    <a:pt x="170180" y="461010"/>
                    <a:pt x="177800" y="443230"/>
                  </a:cubicBezTo>
                  <a:cubicBezTo>
                    <a:pt x="185420" y="426720"/>
                    <a:pt x="195580" y="416560"/>
                    <a:pt x="213360" y="398780"/>
                  </a:cubicBezTo>
                  <a:cubicBezTo>
                    <a:pt x="252730" y="358140"/>
                    <a:pt x="342900" y="281940"/>
                    <a:pt x="419100" y="226060"/>
                  </a:cubicBezTo>
                  <a:cubicBezTo>
                    <a:pt x="502920" y="165100"/>
                    <a:pt x="638810" y="77470"/>
                    <a:pt x="697230" y="49530"/>
                  </a:cubicBezTo>
                  <a:cubicBezTo>
                    <a:pt x="721360" y="38100"/>
                    <a:pt x="732790" y="31750"/>
                    <a:pt x="751840" y="30480"/>
                  </a:cubicBezTo>
                  <a:cubicBezTo>
                    <a:pt x="769620" y="29210"/>
                    <a:pt x="791210" y="31750"/>
                    <a:pt x="808990" y="38100"/>
                  </a:cubicBezTo>
                  <a:cubicBezTo>
                    <a:pt x="825500" y="45720"/>
                    <a:pt x="843280" y="58420"/>
                    <a:pt x="855980" y="72390"/>
                  </a:cubicBezTo>
                  <a:cubicBezTo>
                    <a:pt x="867410" y="86360"/>
                    <a:pt x="877570" y="105410"/>
                    <a:pt x="881380" y="124460"/>
                  </a:cubicBezTo>
                  <a:cubicBezTo>
                    <a:pt x="885190" y="142240"/>
                    <a:pt x="886460" y="162560"/>
                    <a:pt x="880110" y="181610"/>
                  </a:cubicBezTo>
                  <a:cubicBezTo>
                    <a:pt x="872490" y="205740"/>
                    <a:pt x="857250" y="229870"/>
                    <a:pt x="829310" y="251460"/>
                  </a:cubicBezTo>
                  <a:cubicBezTo>
                    <a:pt x="779780" y="289560"/>
                    <a:pt x="636270" y="332740"/>
                    <a:pt x="576580" y="346710"/>
                  </a:cubicBezTo>
                  <a:cubicBezTo>
                    <a:pt x="544830" y="353060"/>
                    <a:pt x="524510" y="355600"/>
                    <a:pt x="502920" y="351790"/>
                  </a:cubicBezTo>
                  <a:cubicBezTo>
                    <a:pt x="482600" y="349250"/>
                    <a:pt x="464820" y="340360"/>
                    <a:pt x="449580" y="328930"/>
                  </a:cubicBezTo>
                  <a:cubicBezTo>
                    <a:pt x="435610" y="317500"/>
                    <a:pt x="421640" y="302260"/>
                    <a:pt x="414020" y="283210"/>
                  </a:cubicBezTo>
                  <a:cubicBezTo>
                    <a:pt x="405130" y="260350"/>
                    <a:pt x="403860" y="220980"/>
                    <a:pt x="408940" y="198120"/>
                  </a:cubicBezTo>
                  <a:cubicBezTo>
                    <a:pt x="414020" y="177800"/>
                    <a:pt x="425450" y="163830"/>
                    <a:pt x="439420" y="148590"/>
                  </a:cubicBezTo>
                  <a:cubicBezTo>
                    <a:pt x="455930" y="129540"/>
                    <a:pt x="483870" y="105410"/>
                    <a:pt x="509270" y="95250"/>
                  </a:cubicBezTo>
                  <a:cubicBezTo>
                    <a:pt x="533400" y="87630"/>
                    <a:pt x="562610" y="85090"/>
                    <a:pt x="586740" y="91440"/>
                  </a:cubicBezTo>
                  <a:cubicBezTo>
                    <a:pt x="609600" y="97790"/>
                    <a:pt x="635000" y="115570"/>
                    <a:pt x="650240" y="134620"/>
                  </a:cubicBezTo>
                  <a:cubicBezTo>
                    <a:pt x="665480" y="153670"/>
                    <a:pt x="674370" y="182880"/>
                    <a:pt x="674370" y="207010"/>
                  </a:cubicBezTo>
                  <a:cubicBezTo>
                    <a:pt x="674370" y="232410"/>
                    <a:pt x="661670" y="262890"/>
                    <a:pt x="650240" y="280670"/>
                  </a:cubicBezTo>
                  <a:cubicBezTo>
                    <a:pt x="642620" y="293370"/>
                    <a:pt x="635000" y="299720"/>
                    <a:pt x="622300" y="307340"/>
                  </a:cubicBezTo>
                  <a:cubicBezTo>
                    <a:pt x="604520" y="317500"/>
                    <a:pt x="568960" y="327660"/>
                    <a:pt x="547370" y="327660"/>
                  </a:cubicBezTo>
                  <a:cubicBezTo>
                    <a:pt x="533400" y="328930"/>
                    <a:pt x="523240" y="326390"/>
                    <a:pt x="509270" y="320040"/>
                  </a:cubicBezTo>
                  <a:cubicBezTo>
                    <a:pt x="491490" y="311150"/>
                    <a:pt x="463550" y="287020"/>
                    <a:pt x="450850" y="270510"/>
                  </a:cubicBezTo>
                  <a:cubicBezTo>
                    <a:pt x="441960" y="257810"/>
                    <a:pt x="439420" y="246380"/>
                    <a:pt x="436880" y="233680"/>
                  </a:cubicBezTo>
                  <a:cubicBezTo>
                    <a:pt x="433070" y="220980"/>
                    <a:pt x="431800" y="209550"/>
                    <a:pt x="434340" y="194310"/>
                  </a:cubicBezTo>
                  <a:cubicBezTo>
                    <a:pt x="438150" y="173990"/>
                    <a:pt x="449580" y="142240"/>
                    <a:pt x="466090" y="124460"/>
                  </a:cubicBezTo>
                  <a:cubicBezTo>
                    <a:pt x="482600" y="106680"/>
                    <a:pt x="510540" y="92710"/>
                    <a:pt x="534670" y="88900"/>
                  </a:cubicBezTo>
                  <a:cubicBezTo>
                    <a:pt x="558800" y="85090"/>
                    <a:pt x="589280" y="90170"/>
                    <a:pt x="610870" y="101600"/>
                  </a:cubicBezTo>
                  <a:cubicBezTo>
                    <a:pt x="632460" y="113030"/>
                    <a:pt x="652780" y="138430"/>
                    <a:pt x="664210" y="157480"/>
                  </a:cubicBezTo>
                  <a:cubicBezTo>
                    <a:pt x="670560" y="170180"/>
                    <a:pt x="673100" y="180340"/>
                    <a:pt x="674370" y="194310"/>
                  </a:cubicBezTo>
                  <a:cubicBezTo>
                    <a:pt x="674370" y="214630"/>
                    <a:pt x="666750" y="251460"/>
                    <a:pt x="657860" y="269240"/>
                  </a:cubicBezTo>
                  <a:cubicBezTo>
                    <a:pt x="651510" y="283210"/>
                    <a:pt x="643890" y="289560"/>
                    <a:pt x="632460" y="299720"/>
                  </a:cubicBezTo>
                  <a:cubicBezTo>
                    <a:pt x="614680" y="314960"/>
                    <a:pt x="584200" y="340360"/>
                    <a:pt x="560070" y="349250"/>
                  </a:cubicBezTo>
                  <a:cubicBezTo>
                    <a:pt x="541020" y="355600"/>
                    <a:pt x="520700" y="355600"/>
                    <a:pt x="502920" y="351790"/>
                  </a:cubicBezTo>
                  <a:cubicBezTo>
                    <a:pt x="483870" y="349250"/>
                    <a:pt x="464820" y="341630"/>
                    <a:pt x="449580" y="328930"/>
                  </a:cubicBezTo>
                  <a:cubicBezTo>
                    <a:pt x="431800" y="312420"/>
                    <a:pt x="411480" y="279400"/>
                    <a:pt x="406400" y="255270"/>
                  </a:cubicBezTo>
                  <a:cubicBezTo>
                    <a:pt x="401320" y="236220"/>
                    <a:pt x="402590" y="217170"/>
                    <a:pt x="408940" y="198120"/>
                  </a:cubicBezTo>
                  <a:cubicBezTo>
                    <a:pt x="417830" y="175260"/>
                    <a:pt x="433070" y="151130"/>
                    <a:pt x="462280" y="130810"/>
                  </a:cubicBezTo>
                  <a:cubicBezTo>
                    <a:pt x="513080" y="92710"/>
                    <a:pt x="666750" y="49530"/>
                    <a:pt x="722630" y="36830"/>
                  </a:cubicBezTo>
                  <a:cubicBezTo>
                    <a:pt x="748030" y="30480"/>
                    <a:pt x="760730" y="26670"/>
                    <a:pt x="781050" y="30480"/>
                  </a:cubicBezTo>
                  <a:cubicBezTo>
                    <a:pt x="803910" y="35560"/>
                    <a:pt x="838200" y="54610"/>
                    <a:pt x="854710" y="72390"/>
                  </a:cubicBezTo>
                  <a:cubicBezTo>
                    <a:pt x="868680" y="86360"/>
                    <a:pt x="877570" y="105410"/>
                    <a:pt x="881380" y="124460"/>
                  </a:cubicBezTo>
                  <a:cubicBezTo>
                    <a:pt x="885190" y="142240"/>
                    <a:pt x="886460" y="162560"/>
                    <a:pt x="880110" y="181610"/>
                  </a:cubicBezTo>
                  <a:cubicBezTo>
                    <a:pt x="872490" y="205740"/>
                    <a:pt x="855980" y="226060"/>
                    <a:pt x="829310" y="251460"/>
                  </a:cubicBezTo>
                  <a:cubicBezTo>
                    <a:pt x="778510" y="299720"/>
                    <a:pt x="650240" y="356870"/>
                    <a:pt x="567690" y="416560"/>
                  </a:cubicBezTo>
                  <a:cubicBezTo>
                    <a:pt x="486410" y="474980"/>
                    <a:pt x="389890" y="579120"/>
                    <a:pt x="336550" y="603250"/>
                  </a:cubicBezTo>
                  <a:cubicBezTo>
                    <a:pt x="313690" y="614680"/>
                    <a:pt x="299720" y="615950"/>
                    <a:pt x="280670" y="613410"/>
                  </a:cubicBezTo>
                  <a:cubicBezTo>
                    <a:pt x="255270" y="610870"/>
                    <a:pt x="220980" y="595630"/>
                    <a:pt x="201930" y="579120"/>
                  </a:cubicBezTo>
                  <a:cubicBezTo>
                    <a:pt x="186690" y="565150"/>
                    <a:pt x="176530" y="548640"/>
                    <a:pt x="172720" y="529590"/>
                  </a:cubicBezTo>
                  <a:cubicBezTo>
                    <a:pt x="166370" y="505460"/>
                    <a:pt x="166370" y="468630"/>
                    <a:pt x="177800" y="443230"/>
                  </a:cubicBezTo>
                  <a:cubicBezTo>
                    <a:pt x="187960" y="419100"/>
                    <a:pt x="207010" y="405130"/>
                    <a:pt x="238760" y="383540"/>
                  </a:cubicBezTo>
                  <a:cubicBezTo>
                    <a:pt x="306070" y="336550"/>
                    <a:pt x="477520" y="276860"/>
                    <a:pt x="599440" y="214630"/>
                  </a:cubicBezTo>
                  <a:cubicBezTo>
                    <a:pt x="727710" y="151130"/>
                    <a:pt x="905510" y="16510"/>
                    <a:pt x="989330" y="5080"/>
                  </a:cubicBezTo>
                  <a:cubicBezTo>
                    <a:pt x="1026160" y="0"/>
                    <a:pt x="1051560" y="11430"/>
                    <a:pt x="1073150" y="24130"/>
                  </a:cubicBezTo>
                  <a:cubicBezTo>
                    <a:pt x="1090930" y="34290"/>
                    <a:pt x="1103630" y="49530"/>
                    <a:pt x="1112520" y="66040"/>
                  </a:cubicBezTo>
                  <a:cubicBezTo>
                    <a:pt x="1121410" y="82550"/>
                    <a:pt x="1126490" y="104140"/>
                    <a:pt x="1126490" y="121920"/>
                  </a:cubicBezTo>
                  <a:cubicBezTo>
                    <a:pt x="1126490" y="140970"/>
                    <a:pt x="1122680" y="161290"/>
                    <a:pt x="1113790" y="179070"/>
                  </a:cubicBezTo>
                  <a:cubicBezTo>
                    <a:pt x="1104900" y="195580"/>
                    <a:pt x="1097280" y="207010"/>
                    <a:pt x="1075690" y="222250"/>
                  </a:cubicBezTo>
                  <a:cubicBezTo>
                    <a:pt x="1029970" y="257810"/>
                    <a:pt x="909320" y="297180"/>
                    <a:pt x="816610" y="346710"/>
                  </a:cubicBezTo>
                  <a:cubicBezTo>
                    <a:pt x="701040" y="410210"/>
                    <a:pt x="546100" y="506730"/>
                    <a:pt x="441960" y="575310"/>
                  </a:cubicBezTo>
                  <a:cubicBezTo>
                    <a:pt x="364490" y="627380"/>
                    <a:pt x="290830" y="669290"/>
                    <a:pt x="243840" y="717550"/>
                  </a:cubicBezTo>
                  <a:cubicBezTo>
                    <a:pt x="208280" y="754380"/>
                    <a:pt x="199390" y="810260"/>
                    <a:pt x="168910" y="828040"/>
                  </a:cubicBezTo>
                  <a:cubicBezTo>
                    <a:pt x="144780" y="840740"/>
                    <a:pt x="109220" y="839470"/>
                    <a:pt x="83820" y="830580"/>
                  </a:cubicBezTo>
                  <a:cubicBezTo>
                    <a:pt x="58420" y="822960"/>
                    <a:pt x="30480" y="797560"/>
                    <a:pt x="17780" y="777240"/>
                  </a:cubicBezTo>
                  <a:cubicBezTo>
                    <a:pt x="6350" y="759460"/>
                    <a:pt x="1270" y="741680"/>
                    <a:pt x="1270" y="721360"/>
                  </a:cubicBezTo>
                  <a:cubicBezTo>
                    <a:pt x="1270" y="697230"/>
                    <a:pt x="13970" y="660400"/>
                    <a:pt x="27940" y="640080"/>
                  </a:cubicBezTo>
                  <a:cubicBezTo>
                    <a:pt x="39370" y="623570"/>
                    <a:pt x="46990" y="621030"/>
                    <a:pt x="73660" y="605790"/>
                  </a:cubicBezTo>
                  <a:cubicBezTo>
                    <a:pt x="190500" y="538480"/>
                    <a:pt x="916940" y="200660"/>
                    <a:pt x="1068070" y="181610"/>
                  </a:cubicBezTo>
                  <a:cubicBezTo>
                    <a:pt x="1111250" y="176530"/>
                    <a:pt x="1130300" y="184150"/>
                    <a:pt x="1153160" y="194310"/>
                  </a:cubicBezTo>
                  <a:cubicBezTo>
                    <a:pt x="1170940" y="203200"/>
                    <a:pt x="1184910" y="218440"/>
                    <a:pt x="1195070" y="234950"/>
                  </a:cubicBezTo>
                  <a:cubicBezTo>
                    <a:pt x="1205230" y="250190"/>
                    <a:pt x="1211580" y="270510"/>
                    <a:pt x="1214120" y="289560"/>
                  </a:cubicBezTo>
                  <a:cubicBezTo>
                    <a:pt x="1215390" y="307340"/>
                    <a:pt x="1211580" y="328930"/>
                    <a:pt x="1205230" y="346710"/>
                  </a:cubicBezTo>
                  <a:cubicBezTo>
                    <a:pt x="1197610" y="363220"/>
                    <a:pt x="1189990" y="370840"/>
                    <a:pt x="1170940" y="392430"/>
                  </a:cubicBezTo>
                  <a:cubicBezTo>
                    <a:pt x="1107440" y="462280"/>
                    <a:pt x="826770" y="692150"/>
                    <a:pt x="725170" y="798830"/>
                  </a:cubicBezTo>
                  <a:cubicBezTo>
                    <a:pt x="668020" y="859790"/>
                    <a:pt x="638810" y="896620"/>
                    <a:pt x="599440" y="953770"/>
                  </a:cubicBezTo>
                  <a:cubicBezTo>
                    <a:pt x="554990" y="1018540"/>
                    <a:pt x="494030" y="1176020"/>
                    <a:pt x="478790" y="1170940"/>
                  </a:cubicBezTo>
                  <a:cubicBezTo>
                    <a:pt x="464820" y="1167130"/>
                    <a:pt x="454660" y="1049020"/>
                    <a:pt x="487680" y="998220"/>
                  </a:cubicBezTo>
                  <a:cubicBezTo>
                    <a:pt x="539750" y="919480"/>
                    <a:pt x="754380" y="869950"/>
                    <a:pt x="859790" y="811530"/>
                  </a:cubicBezTo>
                  <a:cubicBezTo>
                    <a:pt x="941070" y="768350"/>
                    <a:pt x="991870" y="737870"/>
                    <a:pt x="1070610" y="687070"/>
                  </a:cubicBezTo>
                  <a:cubicBezTo>
                    <a:pt x="1177290" y="618490"/>
                    <a:pt x="1369060" y="462280"/>
                    <a:pt x="1440180" y="429260"/>
                  </a:cubicBezTo>
                  <a:cubicBezTo>
                    <a:pt x="1465580" y="417830"/>
                    <a:pt x="1477010" y="414020"/>
                    <a:pt x="1496060" y="414020"/>
                  </a:cubicBezTo>
                  <a:cubicBezTo>
                    <a:pt x="1513840" y="414020"/>
                    <a:pt x="1535430" y="417830"/>
                    <a:pt x="1551940" y="426720"/>
                  </a:cubicBezTo>
                  <a:cubicBezTo>
                    <a:pt x="1568450" y="434340"/>
                    <a:pt x="1584960" y="445770"/>
                    <a:pt x="1596390" y="463550"/>
                  </a:cubicBezTo>
                  <a:cubicBezTo>
                    <a:pt x="1609090" y="483870"/>
                    <a:pt x="1619250" y="520700"/>
                    <a:pt x="1619250" y="546100"/>
                  </a:cubicBezTo>
                  <a:cubicBezTo>
                    <a:pt x="1617980" y="566420"/>
                    <a:pt x="1614170" y="577850"/>
                    <a:pt x="1600200" y="600710"/>
                  </a:cubicBezTo>
                  <a:cubicBezTo>
                    <a:pt x="1565910" y="654050"/>
                    <a:pt x="1435100" y="750570"/>
                    <a:pt x="1356360" y="829310"/>
                  </a:cubicBezTo>
                  <a:cubicBezTo>
                    <a:pt x="1278890" y="906780"/>
                    <a:pt x="1179830" y="995680"/>
                    <a:pt x="1132840" y="1071880"/>
                  </a:cubicBezTo>
                  <a:cubicBezTo>
                    <a:pt x="1098550" y="1123950"/>
                    <a:pt x="1099820" y="1200150"/>
                    <a:pt x="1073150" y="1223010"/>
                  </a:cubicBezTo>
                  <a:cubicBezTo>
                    <a:pt x="1056640" y="1236980"/>
                    <a:pt x="1035050" y="1235710"/>
                    <a:pt x="1016000" y="1234440"/>
                  </a:cubicBezTo>
                  <a:cubicBezTo>
                    <a:pt x="996950" y="1234440"/>
                    <a:pt x="977900" y="1229360"/>
                    <a:pt x="960120" y="1219200"/>
                  </a:cubicBezTo>
                  <a:cubicBezTo>
                    <a:pt x="939800" y="1205230"/>
                    <a:pt x="915670" y="1174750"/>
                    <a:pt x="906780" y="1151890"/>
                  </a:cubicBezTo>
                  <a:cubicBezTo>
                    <a:pt x="899160" y="1134110"/>
                    <a:pt x="897890" y="1113790"/>
                    <a:pt x="901700" y="1094740"/>
                  </a:cubicBezTo>
                  <a:cubicBezTo>
                    <a:pt x="908050" y="1070610"/>
                    <a:pt x="919480" y="1043940"/>
                    <a:pt x="944880" y="1021080"/>
                  </a:cubicBezTo>
                  <a:cubicBezTo>
                    <a:pt x="991870" y="979170"/>
                    <a:pt x="1118870" y="953770"/>
                    <a:pt x="1193800" y="909320"/>
                  </a:cubicBezTo>
                  <a:cubicBezTo>
                    <a:pt x="1263650" y="868680"/>
                    <a:pt x="1332230" y="817880"/>
                    <a:pt x="1385570" y="769620"/>
                  </a:cubicBezTo>
                  <a:cubicBezTo>
                    <a:pt x="1430020" y="727710"/>
                    <a:pt x="1459230" y="662940"/>
                    <a:pt x="1498600" y="641350"/>
                  </a:cubicBezTo>
                  <a:cubicBezTo>
                    <a:pt x="1525270" y="624840"/>
                    <a:pt x="1558290" y="622300"/>
                    <a:pt x="1582420" y="624840"/>
                  </a:cubicBezTo>
                  <a:cubicBezTo>
                    <a:pt x="1602740" y="627380"/>
                    <a:pt x="1620520" y="636270"/>
                    <a:pt x="1634490" y="647700"/>
                  </a:cubicBezTo>
                  <a:cubicBezTo>
                    <a:pt x="1649730" y="659130"/>
                    <a:pt x="1663700" y="675640"/>
                    <a:pt x="1671320" y="693420"/>
                  </a:cubicBezTo>
                  <a:cubicBezTo>
                    <a:pt x="1678940" y="709930"/>
                    <a:pt x="1682750" y="731520"/>
                    <a:pt x="1681480" y="749300"/>
                  </a:cubicBezTo>
                  <a:cubicBezTo>
                    <a:pt x="1681480" y="768350"/>
                    <a:pt x="1675130" y="788670"/>
                    <a:pt x="1664970" y="805180"/>
                  </a:cubicBezTo>
                  <a:cubicBezTo>
                    <a:pt x="1656080" y="821690"/>
                    <a:pt x="1640840" y="839470"/>
                    <a:pt x="1624330" y="845820"/>
                  </a:cubicBezTo>
                  <a:cubicBezTo>
                    <a:pt x="1610360" y="852170"/>
                    <a:pt x="1595120" y="839470"/>
                    <a:pt x="1576070" y="845820"/>
                  </a:cubicBezTo>
                  <a:cubicBezTo>
                    <a:pt x="1545590" y="855980"/>
                    <a:pt x="1499870" y="896620"/>
                    <a:pt x="1464310" y="929640"/>
                  </a:cubicBezTo>
                  <a:cubicBezTo>
                    <a:pt x="1422400" y="965200"/>
                    <a:pt x="1372870" y="1010920"/>
                    <a:pt x="1343660" y="1055370"/>
                  </a:cubicBezTo>
                  <a:cubicBezTo>
                    <a:pt x="1318260" y="1093470"/>
                    <a:pt x="1319530" y="1151890"/>
                    <a:pt x="1292860" y="1174750"/>
                  </a:cubicBezTo>
                  <a:cubicBezTo>
                    <a:pt x="1271270" y="1193800"/>
                    <a:pt x="1238250" y="1201420"/>
                    <a:pt x="1211580" y="1200150"/>
                  </a:cubicBezTo>
                  <a:cubicBezTo>
                    <a:pt x="1184910" y="1197610"/>
                    <a:pt x="1151890" y="1182370"/>
                    <a:pt x="1132840" y="1163320"/>
                  </a:cubicBezTo>
                  <a:cubicBezTo>
                    <a:pt x="1115060" y="1144270"/>
                    <a:pt x="1102360" y="1109980"/>
                    <a:pt x="1099820" y="1085850"/>
                  </a:cubicBezTo>
                  <a:cubicBezTo>
                    <a:pt x="1097280" y="1065530"/>
                    <a:pt x="1102360" y="1045210"/>
                    <a:pt x="1109980" y="1028700"/>
                  </a:cubicBezTo>
                  <a:cubicBezTo>
                    <a:pt x="1117600" y="1012190"/>
                    <a:pt x="1132840" y="991870"/>
                    <a:pt x="1146810" y="984250"/>
                  </a:cubicBezTo>
                  <a:cubicBezTo>
                    <a:pt x="1156970" y="977900"/>
                    <a:pt x="1168400" y="985520"/>
                    <a:pt x="1182370" y="979170"/>
                  </a:cubicBezTo>
                  <a:cubicBezTo>
                    <a:pt x="1209040" y="966470"/>
                    <a:pt x="1242060" y="927100"/>
                    <a:pt x="1281430" y="887730"/>
                  </a:cubicBezTo>
                  <a:cubicBezTo>
                    <a:pt x="1343660" y="824230"/>
                    <a:pt x="1483360" y="615950"/>
                    <a:pt x="1513840" y="627380"/>
                  </a:cubicBezTo>
                  <a:cubicBezTo>
                    <a:pt x="1534160" y="635000"/>
                    <a:pt x="1534160" y="732790"/>
                    <a:pt x="1516380" y="772160"/>
                  </a:cubicBezTo>
                  <a:cubicBezTo>
                    <a:pt x="1499870" y="807720"/>
                    <a:pt x="1454150" y="817880"/>
                    <a:pt x="1416050" y="853440"/>
                  </a:cubicBezTo>
                  <a:cubicBezTo>
                    <a:pt x="1356360" y="910590"/>
                    <a:pt x="1266190" y="1051560"/>
                    <a:pt x="1207770" y="1089660"/>
                  </a:cubicBezTo>
                  <a:cubicBezTo>
                    <a:pt x="1177290" y="1109980"/>
                    <a:pt x="1154430" y="1118870"/>
                    <a:pt x="1127760" y="1118870"/>
                  </a:cubicBezTo>
                  <a:cubicBezTo>
                    <a:pt x="1101090" y="1117600"/>
                    <a:pt x="1068070" y="1103630"/>
                    <a:pt x="1047750" y="1085850"/>
                  </a:cubicBezTo>
                  <a:cubicBezTo>
                    <a:pt x="1028700" y="1068070"/>
                    <a:pt x="1014730" y="1033780"/>
                    <a:pt x="1010920" y="1008380"/>
                  </a:cubicBezTo>
                  <a:cubicBezTo>
                    <a:pt x="1007110" y="989330"/>
                    <a:pt x="1010920" y="970280"/>
                    <a:pt x="1018540" y="952500"/>
                  </a:cubicBezTo>
                  <a:cubicBezTo>
                    <a:pt x="1027430" y="930910"/>
                    <a:pt x="1040130" y="916940"/>
                    <a:pt x="1064260" y="889000"/>
                  </a:cubicBezTo>
                  <a:cubicBezTo>
                    <a:pt x="1125220" y="817880"/>
                    <a:pt x="1337310" y="627380"/>
                    <a:pt x="1412240" y="533400"/>
                  </a:cubicBezTo>
                  <a:cubicBezTo>
                    <a:pt x="1455420" y="480060"/>
                    <a:pt x="1469390" y="417830"/>
                    <a:pt x="1499870" y="396240"/>
                  </a:cubicBezTo>
                  <a:cubicBezTo>
                    <a:pt x="1518920" y="384810"/>
                    <a:pt x="1536700" y="384810"/>
                    <a:pt x="1557020" y="387350"/>
                  </a:cubicBezTo>
                  <a:cubicBezTo>
                    <a:pt x="1581150" y="389890"/>
                    <a:pt x="1615440" y="403860"/>
                    <a:pt x="1634490" y="422910"/>
                  </a:cubicBezTo>
                  <a:cubicBezTo>
                    <a:pt x="1653540" y="441960"/>
                    <a:pt x="1666240" y="477520"/>
                    <a:pt x="1668780" y="501650"/>
                  </a:cubicBezTo>
                  <a:cubicBezTo>
                    <a:pt x="1671320" y="521970"/>
                    <a:pt x="1666240" y="541020"/>
                    <a:pt x="1657350" y="558800"/>
                  </a:cubicBezTo>
                  <a:cubicBezTo>
                    <a:pt x="1649730" y="575310"/>
                    <a:pt x="1640840" y="590550"/>
                    <a:pt x="1621790" y="603250"/>
                  </a:cubicBezTo>
                  <a:cubicBezTo>
                    <a:pt x="1591310" y="623570"/>
                    <a:pt x="1529080" y="621030"/>
                    <a:pt x="1475740" y="645160"/>
                  </a:cubicBezTo>
                  <a:cubicBezTo>
                    <a:pt x="1402080" y="679450"/>
                    <a:pt x="1305560" y="749300"/>
                    <a:pt x="1225550" y="805180"/>
                  </a:cubicBezTo>
                  <a:cubicBezTo>
                    <a:pt x="1145540" y="861060"/>
                    <a:pt x="1049020" y="953770"/>
                    <a:pt x="996950" y="981710"/>
                  </a:cubicBezTo>
                  <a:cubicBezTo>
                    <a:pt x="974090" y="993140"/>
                    <a:pt x="961390" y="998220"/>
                    <a:pt x="942340" y="999490"/>
                  </a:cubicBezTo>
                  <a:cubicBezTo>
                    <a:pt x="924560" y="1002030"/>
                    <a:pt x="902970" y="998220"/>
                    <a:pt x="885190" y="990600"/>
                  </a:cubicBezTo>
                  <a:cubicBezTo>
                    <a:pt x="868680" y="984250"/>
                    <a:pt x="850900" y="972820"/>
                    <a:pt x="839470" y="956310"/>
                  </a:cubicBezTo>
                  <a:cubicBezTo>
                    <a:pt x="824230" y="935990"/>
                    <a:pt x="812800" y="900430"/>
                    <a:pt x="811530" y="875030"/>
                  </a:cubicBezTo>
                  <a:cubicBezTo>
                    <a:pt x="811530" y="854710"/>
                    <a:pt x="814070" y="844550"/>
                    <a:pt x="828040" y="820420"/>
                  </a:cubicBezTo>
                  <a:cubicBezTo>
                    <a:pt x="869950" y="741680"/>
                    <a:pt x="1106170" y="491490"/>
                    <a:pt x="1197610" y="401320"/>
                  </a:cubicBezTo>
                  <a:cubicBezTo>
                    <a:pt x="1245870" y="353060"/>
                    <a:pt x="1296670" y="288290"/>
                    <a:pt x="1314450" y="297180"/>
                  </a:cubicBezTo>
                  <a:cubicBezTo>
                    <a:pt x="1333500" y="306070"/>
                    <a:pt x="1338580" y="401320"/>
                    <a:pt x="1311910" y="443230"/>
                  </a:cubicBezTo>
                  <a:cubicBezTo>
                    <a:pt x="1273810" y="501650"/>
                    <a:pt x="1126490" y="528320"/>
                    <a:pt x="1043940" y="571500"/>
                  </a:cubicBezTo>
                  <a:cubicBezTo>
                    <a:pt x="970280" y="610870"/>
                    <a:pt x="887730" y="671830"/>
                    <a:pt x="839470" y="690880"/>
                  </a:cubicBezTo>
                  <a:cubicBezTo>
                    <a:pt x="815340" y="699770"/>
                    <a:pt x="801370" y="703580"/>
                    <a:pt x="782320" y="702310"/>
                  </a:cubicBezTo>
                  <a:cubicBezTo>
                    <a:pt x="764540" y="702310"/>
                    <a:pt x="742950" y="695960"/>
                    <a:pt x="726440" y="687070"/>
                  </a:cubicBezTo>
                  <a:cubicBezTo>
                    <a:pt x="711200" y="678180"/>
                    <a:pt x="694690" y="662940"/>
                    <a:pt x="684530" y="647700"/>
                  </a:cubicBezTo>
                  <a:cubicBezTo>
                    <a:pt x="674370" y="631190"/>
                    <a:pt x="666750" y="613410"/>
                    <a:pt x="666750" y="593090"/>
                  </a:cubicBezTo>
                  <a:cubicBezTo>
                    <a:pt x="665480" y="567690"/>
                    <a:pt x="675640" y="530860"/>
                    <a:pt x="689610" y="510540"/>
                  </a:cubicBezTo>
                  <a:cubicBezTo>
                    <a:pt x="701040" y="494030"/>
                    <a:pt x="709930" y="488950"/>
                    <a:pt x="734060" y="473710"/>
                  </a:cubicBezTo>
                  <a:cubicBezTo>
                    <a:pt x="800100" y="431800"/>
                    <a:pt x="1026160" y="344170"/>
                    <a:pt x="1139190" y="287020"/>
                  </a:cubicBezTo>
                  <a:cubicBezTo>
                    <a:pt x="1221740" y="245110"/>
                    <a:pt x="1295400" y="184150"/>
                    <a:pt x="1351280" y="168910"/>
                  </a:cubicBezTo>
                  <a:cubicBezTo>
                    <a:pt x="1385570" y="160020"/>
                    <a:pt x="1412240" y="158750"/>
                    <a:pt x="1437640" y="168910"/>
                  </a:cubicBezTo>
                  <a:cubicBezTo>
                    <a:pt x="1461770" y="177800"/>
                    <a:pt x="1488440" y="201930"/>
                    <a:pt x="1501140" y="224790"/>
                  </a:cubicBezTo>
                  <a:cubicBezTo>
                    <a:pt x="1513840" y="248920"/>
                    <a:pt x="1518920" y="283210"/>
                    <a:pt x="1512570" y="309880"/>
                  </a:cubicBezTo>
                  <a:cubicBezTo>
                    <a:pt x="1506220" y="335280"/>
                    <a:pt x="1492250" y="358140"/>
                    <a:pt x="1464310" y="381000"/>
                  </a:cubicBezTo>
                  <a:cubicBezTo>
                    <a:pt x="1408430" y="425450"/>
                    <a:pt x="1250950" y="462280"/>
                    <a:pt x="1156970" y="509270"/>
                  </a:cubicBezTo>
                  <a:cubicBezTo>
                    <a:pt x="1071880" y="552450"/>
                    <a:pt x="981710" y="629920"/>
                    <a:pt x="920750" y="646430"/>
                  </a:cubicBezTo>
                  <a:cubicBezTo>
                    <a:pt x="886460" y="654050"/>
                    <a:pt x="858520" y="651510"/>
                    <a:pt x="835660" y="643890"/>
                  </a:cubicBezTo>
                  <a:cubicBezTo>
                    <a:pt x="816610" y="637540"/>
                    <a:pt x="800100" y="623570"/>
                    <a:pt x="788670" y="609600"/>
                  </a:cubicBezTo>
                  <a:cubicBezTo>
                    <a:pt x="775970" y="595630"/>
                    <a:pt x="767080" y="576580"/>
                    <a:pt x="763270" y="557530"/>
                  </a:cubicBezTo>
                  <a:cubicBezTo>
                    <a:pt x="759460" y="539750"/>
                    <a:pt x="759460" y="518160"/>
                    <a:pt x="764540" y="500380"/>
                  </a:cubicBezTo>
                  <a:cubicBezTo>
                    <a:pt x="769620" y="482600"/>
                    <a:pt x="773430" y="468630"/>
                    <a:pt x="792480" y="449580"/>
                  </a:cubicBezTo>
                  <a:cubicBezTo>
                    <a:pt x="844550" y="401320"/>
                    <a:pt x="1088390" y="292100"/>
                    <a:pt x="1170940" y="271780"/>
                  </a:cubicBezTo>
                  <a:cubicBezTo>
                    <a:pt x="1207770" y="262890"/>
                    <a:pt x="1231900" y="260350"/>
                    <a:pt x="1256030" y="269240"/>
                  </a:cubicBezTo>
                  <a:cubicBezTo>
                    <a:pt x="1281430" y="278130"/>
                    <a:pt x="1309370" y="300990"/>
                    <a:pt x="1322070" y="323850"/>
                  </a:cubicBezTo>
                  <a:cubicBezTo>
                    <a:pt x="1334770" y="346710"/>
                    <a:pt x="1338580" y="384810"/>
                    <a:pt x="1334770" y="408940"/>
                  </a:cubicBezTo>
                  <a:cubicBezTo>
                    <a:pt x="1332230" y="429260"/>
                    <a:pt x="1327150" y="443230"/>
                    <a:pt x="1309370" y="461010"/>
                  </a:cubicBezTo>
                  <a:cubicBezTo>
                    <a:pt x="1272540" y="499110"/>
                    <a:pt x="1141730" y="541020"/>
                    <a:pt x="1070610" y="581660"/>
                  </a:cubicBezTo>
                  <a:cubicBezTo>
                    <a:pt x="1012190" y="614680"/>
                    <a:pt x="955040" y="666750"/>
                    <a:pt x="913130" y="680720"/>
                  </a:cubicBezTo>
                  <a:cubicBezTo>
                    <a:pt x="890270" y="688340"/>
                    <a:pt x="875030" y="688340"/>
                    <a:pt x="855980" y="685800"/>
                  </a:cubicBezTo>
                  <a:cubicBezTo>
                    <a:pt x="836930" y="681990"/>
                    <a:pt x="817880" y="675640"/>
                    <a:pt x="802640" y="662940"/>
                  </a:cubicBezTo>
                  <a:cubicBezTo>
                    <a:pt x="783590" y="647700"/>
                    <a:pt x="763270" y="614680"/>
                    <a:pt x="756920" y="590550"/>
                  </a:cubicBezTo>
                  <a:cubicBezTo>
                    <a:pt x="751840" y="571500"/>
                    <a:pt x="754380" y="551180"/>
                    <a:pt x="759460" y="533400"/>
                  </a:cubicBezTo>
                  <a:cubicBezTo>
                    <a:pt x="764540" y="515620"/>
                    <a:pt x="769620" y="504190"/>
                    <a:pt x="787400" y="482600"/>
                  </a:cubicBezTo>
                  <a:cubicBezTo>
                    <a:pt x="835660" y="426720"/>
                    <a:pt x="1050290" y="265430"/>
                    <a:pt x="1112520" y="226060"/>
                  </a:cubicBezTo>
                  <a:cubicBezTo>
                    <a:pt x="1136650" y="210820"/>
                    <a:pt x="1144270" y="203200"/>
                    <a:pt x="1164590" y="200660"/>
                  </a:cubicBezTo>
                  <a:cubicBezTo>
                    <a:pt x="1188720" y="196850"/>
                    <a:pt x="1225550" y="200660"/>
                    <a:pt x="1249680" y="213360"/>
                  </a:cubicBezTo>
                  <a:cubicBezTo>
                    <a:pt x="1272540" y="226060"/>
                    <a:pt x="1295400" y="255270"/>
                    <a:pt x="1304290" y="278130"/>
                  </a:cubicBezTo>
                  <a:cubicBezTo>
                    <a:pt x="1311910" y="297180"/>
                    <a:pt x="1314450" y="316230"/>
                    <a:pt x="1309370" y="336550"/>
                  </a:cubicBezTo>
                  <a:cubicBezTo>
                    <a:pt x="1305560" y="360680"/>
                    <a:pt x="1268730" y="410210"/>
                    <a:pt x="1268730" y="410210"/>
                  </a:cubicBezTo>
                </a:path>
              </a:pathLst>
            </a:custGeom>
            <a:solidFill>
              <a:srgbClr val="E8FF8C"/>
            </a:solidFill>
            <a:ln cap="sq">
              <a:noFill/>
              <a:prstDash val="solid"/>
              <a:miter/>
            </a:ln>
          </p:spPr>
        </p:sp>
      </p:grpSp>
      <p:grpSp>
        <p:nvGrpSpPr>
          <p:cNvPr name="Group 12" id="12"/>
          <p:cNvGrpSpPr/>
          <p:nvPr/>
        </p:nvGrpSpPr>
        <p:grpSpPr>
          <a:xfrm rot="0">
            <a:off x="11049000" y="7743825"/>
            <a:ext cx="549593" cy="345758"/>
            <a:chOff x="0" y="0"/>
            <a:chExt cx="732790" cy="461010"/>
          </a:xfrm>
        </p:grpSpPr>
        <p:sp>
          <p:nvSpPr>
            <p:cNvPr name="Freeform 13" id="13"/>
            <p:cNvSpPr/>
            <p:nvPr/>
          </p:nvSpPr>
          <p:spPr>
            <a:xfrm flipH="false" flipV="false" rot="0">
              <a:off x="48260" y="49530"/>
              <a:ext cx="635000" cy="361950"/>
            </a:xfrm>
            <a:custGeom>
              <a:avLst/>
              <a:gdLst/>
              <a:ahLst/>
              <a:cxnLst/>
              <a:rect r="r" b="b" t="t" l="l"/>
              <a:pathLst>
                <a:path h="361950" w="635000">
                  <a:moveTo>
                    <a:pt x="534670" y="238760"/>
                  </a:moveTo>
                  <a:cubicBezTo>
                    <a:pt x="240030" y="313690"/>
                    <a:pt x="194310" y="350520"/>
                    <a:pt x="152400" y="356870"/>
                  </a:cubicBezTo>
                  <a:cubicBezTo>
                    <a:pt x="121920" y="361950"/>
                    <a:pt x="90170" y="356870"/>
                    <a:pt x="67310" y="347980"/>
                  </a:cubicBezTo>
                  <a:cubicBezTo>
                    <a:pt x="49530" y="339090"/>
                    <a:pt x="34290" y="326390"/>
                    <a:pt x="24130" y="309880"/>
                  </a:cubicBezTo>
                  <a:cubicBezTo>
                    <a:pt x="11430" y="288290"/>
                    <a:pt x="0" y="252730"/>
                    <a:pt x="2540" y="227330"/>
                  </a:cubicBezTo>
                  <a:cubicBezTo>
                    <a:pt x="5080" y="200660"/>
                    <a:pt x="15240" y="173990"/>
                    <a:pt x="41910" y="151130"/>
                  </a:cubicBezTo>
                  <a:cubicBezTo>
                    <a:pt x="93980" y="104140"/>
                    <a:pt x="290830" y="35560"/>
                    <a:pt x="359410" y="34290"/>
                  </a:cubicBezTo>
                  <a:cubicBezTo>
                    <a:pt x="392430" y="34290"/>
                    <a:pt x="414020" y="44450"/>
                    <a:pt x="433070" y="59690"/>
                  </a:cubicBezTo>
                  <a:cubicBezTo>
                    <a:pt x="452120" y="73660"/>
                    <a:pt x="469900" y="100330"/>
                    <a:pt x="476250" y="123190"/>
                  </a:cubicBezTo>
                  <a:cubicBezTo>
                    <a:pt x="482600" y="147320"/>
                    <a:pt x="480060" y="177800"/>
                    <a:pt x="471170" y="200660"/>
                  </a:cubicBezTo>
                  <a:cubicBezTo>
                    <a:pt x="462280" y="222250"/>
                    <a:pt x="441960" y="246380"/>
                    <a:pt x="421640" y="259080"/>
                  </a:cubicBezTo>
                  <a:cubicBezTo>
                    <a:pt x="400050" y="271780"/>
                    <a:pt x="367030" y="275590"/>
                    <a:pt x="346710" y="275590"/>
                  </a:cubicBezTo>
                  <a:cubicBezTo>
                    <a:pt x="331470" y="274320"/>
                    <a:pt x="321310" y="271780"/>
                    <a:pt x="308610" y="264160"/>
                  </a:cubicBezTo>
                  <a:cubicBezTo>
                    <a:pt x="290830" y="254000"/>
                    <a:pt x="264160" y="228600"/>
                    <a:pt x="252730" y="210820"/>
                  </a:cubicBezTo>
                  <a:cubicBezTo>
                    <a:pt x="245110" y="199390"/>
                    <a:pt x="241300" y="189230"/>
                    <a:pt x="240030" y="173990"/>
                  </a:cubicBezTo>
                  <a:cubicBezTo>
                    <a:pt x="238760" y="153670"/>
                    <a:pt x="241300" y="119380"/>
                    <a:pt x="252730" y="97790"/>
                  </a:cubicBezTo>
                  <a:cubicBezTo>
                    <a:pt x="264160" y="77470"/>
                    <a:pt x="290830" y="55880"/>
                    <a:pt x="308610" y="45720"/>
                  </a:cubicBezTo>
                  <a:cubicBezTo>
                    <a:pt x="322580" y="38100"/>
                    <a:pt x="332740" y="35560"/>
                    <a:pt x="346710" y="35560"/>
                  </a:cubicBezTo>
                  <a:cubicBezTo>
                    <a:pt x="367030" y="34290"/>
                    <a:pt x="401320" y="39370"/>
                    <a:pt x="421640" y="52070"/>
                  </a:cubicBezTo>
                  <a:cubicBezTo>
                    <a:pt x="443230" y="64770"/>
                    <a:pt x="462280" y="88900"/>
                    <a:pt x="471170" y="110490"/>
                  </a:cubicBezTo>
                  <a:cubicBezTo>
                    <a:pt x="481330" y="133350"/>
                    <a:pt x="482600" y="165100"/>
                    <a:pt x="476250" y="187960"/>
                  </a:cubicBezTo>
                  <a:cubicBezTo>
                    <a:pt x="468630" y="210820"/>
                    <a:pt x="458470" y="231140"/>
                    <a:pt x="431800" y="251460"/>
                  </a:cubicBezTo>
                  <a:cubicBezTo>
                    <a:pt x="378460" y="293370"/>
                    <a:pt x="193040" y="360680"/>
                    <a:pt x="123190" y="360680"/>
                  </a:cubicBezTo>
                  <a:cubicBezTo>
                    <a:pt x="88900" y="360680"/>
                    <a:pt x="63500" y="349250"/>
                    <a:pt x="43180" y="331470"/>
                  </a:cubicBezTo>
                  <a:cubicBezTo>
                    <a:pt x="22860" y="313690"/>
                    <a:pt x="6350" y="281940"/>
                    <a:pt x="2540" y="256540"/>
                  </a:cubicBezTo>
                  <a:cubicBezTo>
                    <a:pt x="0" y="229870"/>
                    <a:pt x="6350" y="196850"/>
                    <a:pt x="22860" y="172720"/>
                  </a:cubicBezTo>
                  <a:cubicBezTo>
                    <a:pt x="40640" y="146050"/>
                    <a:pt x="78740" y="125730"/>
                    <a:pt x="111760" y="107950"/>
                  </a:cubicBezTo>
                  <a:cubicBezTo>
                    <a:pt x="146050" y="90170"/>
                    <a:pt x="177800" y="78740"/>
                    <a:pt x="223520" y="64770"/>
                  </a:cubicBezTo>
                  <a:cubicBezTo>
                    <a:pt x="293370" y="43180"/>
                    <a:pt x="434340" y="6350"/>
                    <a:pt x="491490" y="1270"/>
                  </a:cubicBezTo>
                  <a:cubicBezTo>
                    <a:pt x="518160" y="0"/>
                    <a:pt x="530860" y="0"/>
                    <a:pt x="548640" y="5080"/>
                  </a:cubicBezTo>
                  <a:cubicBezTo>
                    <a:pt x="566420" y="11430"/>
                    <a:pt x="585470" y="20320"/>
                    <a:pt x="598170" y="35560"/>
                  </a:cubicBezTo>
                  <a:cubicBezTo>
                    <a:pt x="614680" y="53340"/>
                    <a:pt x="632460" y="86360"/>
                    <a:pt x="633730" y="113030"/>
                  </a:cubicBezTo>
                  <a:cubicBezTo>
                    <a:pt x="635000" y="139700"/>
                    <a:pt x="624840" y="173990"/>
                    <a:pt x="608330" y="194310"/>
                  </a:cubicBezTo>
                  <a:cubicBezTo>
                    <a:pt x="591820" y="215900"/>
                    <a:pt x="534670" y="238760"/>
                    <a:pt x="534670" y="238760"/>
                  </a:cubicBezTo>
                </a:path>
              </a:pathLst>
            </a:custGeom>
            <a:solidFill>
              <a:srgbClr val="E8FF8C"/>
            </a:solidFill>
            <a:ln cap="sq">
              <a:noFill/>
              <a:prstDash val="solid"/>
              <a:miter/>
            </a:ln>
          </p:spPr>
        </p:sp>
      </p:grpSp>
      <p:grpSp>
        <p:nvGrpSpPr>
          <p:cNvPr name="Group 14" id="14"/>
          <p:cNvGrpSpPr/>
          <p:nvPr/>
        </p:nvGrpSpPr>
        <p:grpSpPr>
          <a:xfrm rot="0">
            <a:off x="11114722" y="7671435"/>
            <a:ext cx="431482" cy="402908"/>
            <a:chOff x="0" y="0"/>
            <a:chExt cx="575310" cy="537210"/>
          </a:xfrm>
        </p:grpSpPr>
        <p:sp>
          <p:nvSpPr>
            <p:cNvPr name="Freeform 15" id="15"/>
            <p:cNvSpPr/>
            <p:nvPr/>
          </p:nvSpPr>
          <p:spPr>
            <a:xfrm flipH="false" flipV="false" rot="0">
              <a:off x="50800" y="46990"/>
              <a:ext cx="472440" cy="439420"/>
            </a:xfrm>
            <a:custGeom>
              <a:avLst/>
              <a:gdLst/>
              <a:ahLst/>
              <a:cxnLst/>
              <a:rect r="r" b="b" t="t" l="l"/>
              <a:pathLst>
                <a:path h="439420" w="472440">
                  <a:moveTo>
                    <a:pt x="0" y="226060"/>
                  </a:moveTo>
                  <a:cubicBezTo>
                    <a:pt x="1270" y="217170"/>
                    <a:pt x="0" y="215900"/>
                    <a:pt x="0" y="213360"/>
                  </a:cubicBezTo>
                  <a:cubicBezTo>
                    <a:pt x="1270" y="209550"/>
                    <a:pt x="2540" y="204470"/>
                    <a:pt x="3810" y="200660"/>
                  </a:cubicBezTo>
                  <a:cubicBezTo>
                    <a:pt x="5080" y="196850"/>
                    <a:pt x="5080" y="191770"/>
                    <a:pt x="5080" y="187960"/>
                  </a:cubicBezTo>
                  <a:cubicBezTo>
                    <a:pt x="6350" y="185420"/>
                    <a:pt x="7620" y="184150"/>
                    <a:pt x="8890" y="181610"/>
                  </a:cubicBezTo>
                  <a:cubicBezTo>
                    <a:pt x="8890" y="180340"/>
                    <a:pt x="8890" y="177800"/>
                    <a:pt x="10160" y="175260"/>
                  </a:cubicBezTo>
                  <a:cubicBezTo>
                    <a:pt x="11430" y="172720"/>
                    <a:pt x="15240" y="168910"/>
                    <a:pt x="17780" y="165100"/>
                  </a:cubicBezTo>
                  <a:cubicBezTo>
                    <a:pt x="19050" y="161290"/>
                    <a:pt x="21590" y="156210"/>
                    <a:pt x="22860" y="153670"/>
                  </a:cubicBezTo>
                  <a:cubicBezTo>
                    <a:pt x="25400" y="151130"/>
                    <a:pt x="26670" y="149860"/>
                    <a:pt x="27940" y="148590"/>
                  </a:cubicBezTo>
                  <a:cubicBezTo>
                    <a:pt x="29210" y="147320"/>
                    <a:pt x="30480" y="144780"/>
                    <a:pt x="31750" y="143510"/>
                  </a:cubicBezTo>
                  <a:cubicBezTo>
                    <a:pt x="34290" y="140970"/>
                    <a:pt x="38100" y="137160"/>
                    <a:pt x="41910" y="134620"/>
                  </a:cubicBezTo>
                  <a:cubicBezTo>
                    <a:pt x="45720" y="132080"/>
                    <a:pt x="48260" y="128270"/>
                    <a:pt x="50800" y="125730"/>
                  </a:cubicBezTo>
                  <a:cubicBezTo>
                    <a:pt x="53340" y="124460"/>
                    <a:pt x="55880" y="123190"/>
                    <a:pt x="58420" y="121920"/>
                  </a:cubicBezTo>
                  <a:cubicBezTo>
                    <a:pt x="59690" y="120650"/>
                    <a:pt x="60960" y="119380"/>
                    <a:pt x="62230" y="119380"/>
                  </a:cubicBezTo>
                  <a:cubicBezTo>
                    <a:pt x="63500" y="118110"/>
                    <a:pt x="64770" y="118110"/>
                    <a:pt x="68580" y="116840"/>
                  </a:cubicBezTo>
                  <a:cubicBezTo>
                    <a:pt x="81280" y="110490"/>
                    <a:pt x="137160" y="77470"/>
                    <a:pt x="175260" y="59690"/>
                  </a:cubicBezTo>
                  <a:cubicBezTo>
                    <a:pt x="214630" y="40640"/>
                    <a:pt x="257810" y="7620"/>
                    <a:pt x="300990" y="3810"/>
                  </a:cubicBezTo>
                  <a:cubicBezTo>
                    <a:pt x="344170" y="0"/>
                    <a:pt x="414020" y="15240"/>
                    <a:pt x="434340" y="35560"/>
                  </a:cubicBezTo>
                  <a:cubicBezTo>
                    <a:pt x="445770" y="48260"/>
                    <a:pt x="439420" y="76200"/>
                    <a:pt x="443230" y="83820"/>
                  </a:cubicBezTo>
                  <a:cubicBezTo>
                    <a:pt x="444500" y="86360"/>
                    <a:pt x="444500" y="86360"/>
                    <a:pt x="445770" y="87630"/>
                  </a:cubicBezTo>
                  <a:cubicBezTo>
                    <a:pt x="448310" y="90170"/>
                    <a:pt x="454660" y="99060"/>
                    <a:pt x="454660" y="99060"/>
                  </a:cubicBezTo>
                  <a:cubicBezTo>
                    <a:pt x="454660" y="99060"/>
                    <a:pt x="448310" y="97790"/>
                    <a:pt x="445770" y="100330"/>
                  </a:cubicBezTo>
                  <a:cubicBezTo>
                    <a:pt x="441960" y="105410"/>
                    <a:pt x="450850" y="137160"/>
                    <a:pt x="455930" y="151130"/>
                  </a:cubicBezTo>
                  <a:cubicBezTo>
                    <a:pt x="459740" y="162560"/>
                    <a:pt x="472440" y="171450"/>
                    <a:pt x="472440" y="180340"/>
                  </a:cubicBezTo>
                  <a:cubicBezTo>
                    <a:pt x="472440" y="185420"/>
                    <a:pt x="464820" y="190500"/>
                    <a:pt x="464820" y="194310"/>
                  </a:cubicBezTo>
                  <a:cubicBezTo>
                    <a:pt x="463550" y="196850"/>
                    <a:pt x="466090" y="199390"/>
                    <a:pt x="466090" y="200660"/>
                  </a:cubicBezTo>
                  <a:cubicBezTo>
                    <a:pt x="464820" y="200660"/>
                    <a:pt x="462280" y="199390"/>
                    <a:pt x="461010" y="200660"/>
                  </a:cubicBezTo>
                  <a:cubicBezTo>
                    <a:pt x="458470" y="201930"/>
                    <a:pt x="457200" y="203200"/>
                    <a:pt x="457200" y="205740"/>
                  </a:cubicBezTo>
                  <a:cubicBezTo>
                    <a:pt x="457200" y="207010"/>
                    <a:pt x="459740" y="212090"/>
                    <a:pt x="459740" y="212090"/>
                  </a:cubicBezTo>
                  <a:cubicBezTo>
                    <a:pt x="459740" y="212090"/>
                    <a:pt x="459740" y="220980"/>
                    <a:pt x="459740" y="226060"/>
                  </a:cubicBezTo>
                  <a:cubicBezTo>
                    <a:pt x="461010" y="231140"/>
                    <a:pt x="461010" y="241300"/>
                    <a:pt x="461010" y="241300"/>
                  </a:cubicBezTo>
                  <a:cubicBezTo>
                    <a:pt x="461010" y="241300"/>
                    <a:pt x="459740" y="250190"/>
                    <a:pt x="458470" y="255270"/>
                  </a:cubicBezTo>
                  <a:cubicBezTo>
                    <a:pt x="457200" y="260350"/>
                    <a:pt x="455930" y="269240"/>
                    <a:pt x="455930" y="269240"/>
                  </a:cubicBezTo>
                  <a:cubicBezTo>
                    <a:pt x="455930" y="269240"/>
                    <a:pt x="452120" y="278130"/>
                    <a:pt x="449580" y="283210"/>
                  </a:cubicBezTo>
                  <a:cubicBezTo>
                    <a:pt x="448310" y="287020"/>
                    <a:pt x="443230" y="295910"/>
                    <a:pt x="443230" y="295910"/>
                  </a:cubicBezTo>
                  <a:cubicBezTo>
                    <a:pt x="443230" y="295910"/>
                    <a:pt x="438150" y="303530"/>
                    <a:pt x="434340" y="307340"/>
                  </a:cubicBezTo>
                  <a:cubicBezTo>
                    <a:pt x="431800" y="311150"/>
                    <a:pt x="425450" y="318770"/>
                    <a:pt x="425450" y="318770"/>
                  </a:cubicBezTo>
                  <a:cubicBezTo>
                    <a:pt x="425450" y="318770"/>
                    <a:pt x="417830" y="325120"/>
                    <a:pt x="414020" y="327660"/>
                  </a:cubicBezTo>
                  <a:cubicBezTo>
                    <a:pt x="410210" y="330200"/>
                    <a:pt x="402590" y="336550"/>
                    <a:pt x="402590" y="336550"/>
                  </a:cubicBezTo>
                  <a:cubicBezTo>
                    <a:pt x="402590" y="336550"/>
                    <a:pt x="388620" y="344170"/>
                    <a:pt x="375920" y="350520"/>
                  </a:cubicBezTo>
                  <a:cubicBezTo>
                    <a:pt x="347980" y="364490"/>
                    <a:pt x="232410" y="420370"/>
                    <a:pt x="232410" y="420370"/>
                  </a:cubicBezTo>
                  <a:cubicBezTo>
                    <a:pt x="232410" y="420370"/>
                    <a:pt x="223520" y="424180"/>
                    <a:pt x="219710" y="426720"/>
                  </a:cubicBezTo>
                  <a:cubicBezTo>
                    <a:pt x="214630" y="429260"/>
                    <a:pt x="207010" y="433070"/>
                    <a:pt x="205740" y="433070"/>
                  </a:cubicBezTo>
                  <a:cubicBezTo>
                    <a:pt x="205740" y="433070"/>
                    <a:pt x="196850" y="434340"/>
                    <a:pt x="191770" y="435610"/>
                  </a:cubicBezTo>
                  <a:cubicBezTo>
                    <a:pt x="186690" y="436880"/>
                    <a:pt x="177800" y="439420"/>
                    <a:pt x="177800" y="439420"/>
                  </a:cubicBezTo>
                  <a:cubicBezTo>
                    <a:pt x="177800" y="439420"/>
                    <a:pt x="167640" y="438150"/>
                    <a:pt x="163830" y="438150"/>
                  </a:cubicBezTo>
                  <a:cubicBezTo>
                    <a:pt x="158750" y="438150"/>
                    <a:pt x="148590" y="438150"/>
                    <a:pt x="148590" y="438150"/>
                  </a:cubicBezTo>
                  <a:cubicBezTo>
                    <a:pt x="148590" y="438150"/>
                    <a:pt x="139700" y="435610"/>
                    <a:pt x="134620" y="434340"/>
                  </a:cubicBezTo>
                  <a:cubicBezTo>
                    <a:pt x="129540" y="433070"/>
                    <a:pt x="120650" y="430530"/>
                    <a:pt x="120650" y="430530"/>
                  </a:cubicBezTo>
                  <a:cubicBezTo>
                    <a:pt x="120650" y="430530"/>
                    <a:pt x="111760" y="425450"/>
                    <a:pt x="107950" y="422910"/>
                  </a:cubicBezTo>
                  <a:cubicBezTo>
                    <a:pt x="104140" y="420370"/>
                    <a:pt x="95250" y="416560"/>
                    <a:pt x="95250" y="416560"/>
                  </a:cubicBezTo>
                  <a:cubicBezTo>
                    <a:pt x="95250" y="416560"/>
                    <a:pt x="88900" y="408940"/>
                    <a:pt x="85090" y="406400"/>
                  </a:cubicBezTo>
                  <a:cubicBezTo>
                    <a:pt x="81280" y="402590"/>
                    <a:pt x="73660" y="396240"/>
                    <a:pt x="73660" y="396240"/>
                  </a:cubicBezTo>
                  <a:cubicBezTo>
                    <a:pt x="73660" y="396240"/>
                    <a:pt x="68580" y="388620"/>
                    <a:pt x="66040" y="383540"/>
                  </a:cubicBezTo>
                  <a:cubicBezTo>
                    <a:pt x="63500" y="379730"/>
                    <a:pt x="58420" y="372110"/>
                    <a:pt x="58420" y="372110"/>
                  </a:cubicBezTo>
                  <a:cubicBezTo>
                    <a:pt x="58420" y="372110"/>
                    <a:pt x="54610" y="363220"/>
                    <a:pt x="53340" y="358140"/>
                  </a:cubicBezTo>
                  <a:cubicBezTo>
                    <a:pt x="52070" y="353060"/>
                    <a:pt x="48260" y="344170"/>
                    <a:pt x="48260" y="344170"/>
                  </a:cubicBezTo>
                  <a:cubicBezTo>
                    <a:pt x="48260" y="344170"/>
                    <a:pt x="48260" y="334010"/>
                    <a:pt x="46990" y="330200"/>
                  </a:cubicBezTo>
                  <a:cubicBezTo>
                    <a:pt x="46990" y="326390"/>
                    <a:pt x="48260" y="321310"/>
                    <a:pt x="46990" y="318770"/>
                  </a:cubicBezTo>
                  <a:cubicBezTo>
                    <a:pt x="45720" y="318770"/>
                    <a:pt x="44450" y="318770"/>
                    <a:pt x="44450" y="317500"/>
                  </a:cubicBezTo>
                  <a:cubicBezTo>
                    <a:pt x="41910" y="316230"/>
                    <a:pt x="38100" y="311150"/>
                    <a:pt x="35560" y="307340"/>
                  </a:cubicBezTo>
                  <a:cubicBezTo>
                    <a:pt x="31750" y="304800"/>
                    <a:pt x="27940" y="302260"/>
                    <a:pt x="25400" y="298450"/>
                  </a:cubicBezTo>
                  <a:cubicBezTo>
                    <a:pt x="24130" y="297180"/>
                    <a:pt x="24130" y="294640"/>
                    <a:pt x="22860" y="293370"/>
                  </a:cubicBezTo>
                  <a:cubicBezTo>
                    <a:pt x="21590" y="292100"/>
                    <a:pt x="19050" y="290830"/>
                    <a:pt x="17780" y="288290"/>
                  </a:cubicBezTo>
                  <a:cubicBezTo>
                    <a:pt x="16510" y="285750"/>
                    <a:pt x="15240" y="280670"/>
                    <a:pt x="12700" y="276860"/>
                  </a:cubicBezTo>
                  <a:cubicBezTo>
                    <a:pt x="11430" y="271780"/>
                    <a:pt x="7620" y="267970"/>
                    <a:pt x="6350" y="265430"/>
                  </a:cubicBezTo>
                  <a:cubicBezTo>
                    <a:pt x="6350" y="262890"/>
                    <a:pt x="6350" y="260350"/>
                    <a:pt x="5080" y="257810"/>
                  </a:cubicBezTo>
                  <a:cubicBezTo>
                    <a:pt x="5080" y="256540"/>
                    <a:pt x="3810" y="255270"/>
                    <a:pt x="2540" y="252730"/>
                  </a:cubicBezTo>
                  <a:cubicBezTo>
                    <a:pt x="2540" y="248920"/>
                    <a:pt x="2540" y="243840"/>
                    <a:pt x="2540" y="238760"/>
                  </a:cubicBezTo>
                  <a:cubicBezTo>
                    <a:pt x="1270" y="234950"/>
                    <a:pt x="0" y="226060"/>
                    <a:pt x="0" y="226060"/>
                  </a:cubicBezTo>
                </a:path>
              </a:pathLst>
            </a:custGeom>
            <a:solidFill>
              <a:srgbClr val="E8FF8C"/>
            </a:solidFill>
            <a:ln cap="sq">
              <a:noFill/>
              <a:prstDash val="solid"/>
              <a:miter/>
            </a:ln>
          </p:spPr>
        </p:sp>
      </p:grpSp>
      <p:grpSp>
        <p:nvGrpSpPr>
          <p:cNvPr name="Group 16" id="16"/>
          <p:cNvGrpSpPr/>
          <p:nvPr/>
        </p:nvGrpSpPr>
        <p:grpSpPr>
          <a:xfrm rot="0">
            <a:off x="10909935" y="7699057"/>
            <a:ext cx="597218" cy="367665"/>
            <a:chOff x="0" y="0"/>
            <a:chExt cx="796290" cy="490220"/>
          </a:xfrm>
        </p:grpSpPr>
        <p:sp>
          <p:nvSpPr>
            <p:cNvPr name="Freeform 17" id="17"/>
            <p:cNvSpPr/>
            <p:nvPr/>
          </p:nvSpPr>
          <p:spPr>
            <a:xfrm flipH="false" flipV="false" rot="0">
              <a:off x="48260" y="48260"/>
              <a:ext cx="703580" cy="396240"/>
            </a:xfrm>
            <a:custGeom>
              <a:avLst/>
              <a:gdLst/>
              <a:ahLst/>
              <a:cxnLst/>
              <a:rect r="r" b="b" t="t" l="l"/>
              <a:pathLst>
                <a:path h="396240" w="703580">
                  <a:moveTo>
                    <a:pt x="624840" y="233680"/>
                  </a:moveTo>
                  <a:cubicBezTo>
                    <a:pt x="242570" y="363220"/>
                    <a:pt x="158750" y="396240"/>
                    <a:pt x="107950" y="389890"/>
                  </a:cubicBezTo>
                  <a:cubicBezTo>
                    <a:pt x="77470" y="387350"/>
                    <a:pt x="55880" y="374650"/>
                    <a:pt x="39370" y="356870"/>
                  </a:cubicBezTo>
                  <a:cubicBezTo>
                    <a:pt x="21590" y="340360"/>
                    <a:pt x="7620" y="312420"/>
                    <a:pt x="3810" y="288290"/>
                  </a:cubicBezTo>
                  <a:cubicBezTo>
                    <a:pt x="0" y="264160"/>
                    <a:pt x="6350" y="233680"/>
                    <a:pt x="17780" y="212090"/>
                  </a:cubicBezTo>
                  <a:cubicBezTo>
                    <a:pt x="29210" y="191770"/>
                    <a:pt x="52070" y="170180"/>
                    <a:pt x="74930" y="160020"/>
                  </a:cubicBezTo>
                  <a:cubicBezTo>
                    <a:pt x="96520" y="151130"/>
                    <a:pt x="127000" y="147320"/>
                    <a:pt x="151130" y="153670"/>
                  </a:cubicBezTo>
                  <a:cubicBezTo>
                    <a:pt x="175260" y="158750"/>
                    <a:pt x="201930" y="179070"/>
                    <a:pt x="215900" y="194310"/>
                  </a:cubicBezTo>
                  <a:cubicBezTo>
                    <a:pt x="226060" y="204470"/>
                    <a:pt x="231140" y="215900"/>
                    <a:pt x="236220" y="228600"/>
                  </a:cubicBezTo>
                  <a:cubicBezTo>
                    <a:pt x="240030" y="240030"/>
                    <a:pt x="243840" y="251460"/>
                    <a:pt x="243840" y="266700"/>
                  </a:cubicBezTo>
                  <a:cubicBezTo>
                    <a:pt x="242570" y="287020"/>
                    <a:pt x="236220" y="320040"/>
                    <a:pt x="222250" y="340360"/>
                  </a:cubicBezTo>
                  <a:cubicBezTo>
                    <a:pt x="208280" y="360680"/>
                    <a:pt x="182880" y="378460"/>
                    <a:pt x="160020" y="386080"/>
                  </a:cubicBezTo>
                  <a:cubicBezTo>
                    <a:pt x="137160" y="393700"/>
                    <a:pt x="105410" y="392430"/>
                    <a:pt x="82550" y="384810"/>
                  </a:cubicBezTo>
                  <a:cubicBezTo>
                    <a:pt x="59690" y="375920"/>
                    <a:pt x="35560" y="356870"/>
                    <a:pt x="21590" y="336550"/>
                  </a:cubicBezTo>
                  <a:cubicBezTo>
                    <a:pt x="8890" y="316230"/>
                    <a:pt x="1270" y="287020"/>
                    <a:pt x="2540" y="262890"/>
                  </a:cubicBezTo>
                  <a:cubicBezTo>
                    <a:pt x="5080" y="237490"/>
                    <a:pt x="16510" y="209550"/>
                    <a:pt x="33020" y="191770"/>
                  </a:cubicBezTo>
                  <a:cubicBezTo>
                    <a:pt x="48260" y="172720"/>
                    <a:pt x="72390" y="162560"/>
                    <a:pt x="99060" y="152400"/>
                  </a:cubicBezTo>
                  <a:cubicBezTo>
                    <a:pt x="134620" y="138430"/>
                    <a:pt x="177800" y="139700"/>
                    <a:pt x="231140" y="124460"/>
                  </a:cubicBezTo>
                  <a:cubicBezTo>
                    <a:pt x="311150" y="100330"/>
                    <a:pt x="472440" y="25400"/>
                    <a:pt x="534670" y="10160"/>
                  </a:cubicBezTo>
                  <a:cubicBezTo>
                    <a:pt x="561340" y="3810"/>
                    <a:pt x="574040" y="0"/>
                    <a:pt x="591820" y="2540"/>
                  </a:cubicBezTo>
                  <a:cubicBezTo>
                    <a:pt x="610870" y="3810"/>
                    <a:pt x="629920" y="8890"/>
                    <a:pt x="646430" y="21590"/>
                  </a:cubicBezTo>
                  <a:cubicBezTo>
                    <a:pt x="665480" y="36830"/>
                    <a:pt x="689610" y="64770"/>
                    <a:pt x="695960" y="91440"/>
                  </a:cubicBezTo>
                  <a:cubicBezTo>
                    <a:pt x="703580" y="116840"/>
                    <a:pt x="699770" y="152400"/>
                    <a:pt x="687070" y="176530"/>
                  </a:cubicBezTo>
                  <a:cubicBezTo>
                    <a:pt x="675640" y="199390"/>
                    <a:pt x="624840" y="233680"/>
                    <a:pt x="624840" y="233680"/>
                  </a:cubicBezTo>
                </a:path>
              </a:pathLst>
            </a:custGeom>
            <a:solidFill>
              <a:srgbClr val="E8FF8C"/>
            </a:solidFill>
            <a:ln cap="sq">
              <a:noFill/>
              <a:prstDash val="solid"/>
              <a:miter/>
            </a:ln>
          </p:spPr>
        </p:sp>
      </p:grpSp>
      <p:grpSp>
        <p:nvGrpSpPr>
          <p:cNvPr name="Group 18" id="18"/>
          <p:cNvGrpSpPr/>
          <p:nvPr/>
        </p:nvGrpSpPr>
        <p:grpSpPr>
          <a:xfrm rot="0">
            <a:off x="10053638" y="8198168"/>
            <a:ext cx="661988" cy="442912"/>
            <a:chOff x="0" y="0"/>
            <a:chExt cx="882650" cy="590550"/>
          </a:xfrm>
        </p:grpSpPr>
        <p:sp>
          <p:nvSpPr>
            <p:cNvPr name="Freeform 19" id="19"/>
            <p:cNvSpPr/>
            <p:nvPr/>
          </p:nvSpPr>
          <p:spPr>
            <a:xfrm flipH="false" flipV="false" rot="0">
              <a:off x="48260" y="46990"/>
              <a:ext cx="792480" cy="495300"/>
            </a:xfrm>
            <a:custGeom>
              <a:avLst/>
              <a:gdLst/>
              <a:ahLst/>
              <a:cxnLst/>
              <a:rect r="r" b="b" t="t" l="l"/>
              <a:pathLst>
                <a:path h="495300" w="792480">
                  <a:moveTo>
                    <a:pt x="721360" y="295910"/>
                  </a:moveTo>
                  <a:cubicBezTo>
                    <a:pt x="407670" y="459740"/>
                    <a:pt x="394970" y="455930"/>
                    <a:pt x="375920" y="448310"/>
                  </a:cubicBezTo>
                  <a:cubicBezTo>
                    <a:pt x="353060" y="438150"/>
                    <a:pt x="323850" y="415290"/>
                    <a:pt x="311150" y="391160"/>
                  </a:cubicBezTo>
                  <a:cubicBezTo>
                    <a:pt x="298450" y="368300"/>
                    <a:pt x="295910" y="331470"/>
                    <a:pt x="300990" y="307340"/>
                  </a:cubicBezTo>
                  <a:cubicBezTo>
                    <a:pt x="304800" y="287020"/>
                    <a:pt x="309880" y="275590"/>
                    <a:pt x="327660" y="255270"/>
                  </a:cubicBezTo>
                  <a:cubicBezTo>
                    <a:pt x="367030" y="205740"/>
                    <a:pt x="518160" y="66040"/>
                    <a:pt x="584200" y="43180"/>
                  </a:cubicBezTo>
                  <a:cubicBezTo>
                    <a:pt x="617220" y="30480"/>
                    <a:pt x="645160" y="33020"/>
                    <a:pt x="669290" y="43180"/>
                  </a:cubicBezTo>
                  <a:cubicBezTo>
                    <a:pt x="694690" y="52070"/>
                    <a:pt x="721360" y="76200"/>
                    <a:pt x="732790" y="100330"/>
                  </a:cubicBezTo>
                  <a:cubicBezTo>
                    <a:pt x="745490" y="123190"/>
                    <a:pt x="748030" y="160020"/>
                    <a:pt x="742950" y="184150"/>
                  </a:cubicBezTo>
                  <a:cubicBezTo>
                    <a:pt x="740410" y="204470"/>
                    <a:pt x="734060" y="215900"/>
                    <a:pt x="716280" y="236220"/>
                  </a:cubicBezTo>
                  <a:cubicBezTo>
                    <a:pt x="670560" y="288290"/>
                    <a:pt x="482600" y="431800"/>
                    <a:pt x="408940" y="458470"/>
                  </a:cubicBezTo>
                  <a:cubicBezTo>
                    <a:pt x="373380" y="471170"/>
                    <a:pt x="347980" y="472440"/>
                    <a:pt x="322580" y="464820"/>
                  </a:cubicBezTo>
                  <a:cubicBezTo>
                    <a:pt x="297180" y="457200"/>
                    <a:pt x="269240" y="431800"/>
                    <a:pt x="255270" y="412750"/>
                  </a:cubicBezTo>
                  <a:cubicBezTo>
                    <a:pt x="243840" y="396240"/>
                    <a:pt x="237490" y="377190"/>
                    <a:pt x="237490" y="356870"/>
                  </a:cubicBezTo>
                  <a:cubicBezTo>
                    <a:pt x="237490" y="332740"/>
                    <a:pt x="245110" y="307340"/>
                    <a:pt x="261620" y="275590"/>
                  </a:cubicBezTo>
                  <a:cubicBezTo>
                    <a:pt x="295910" y="214630"/>
                    <a:pt x="410210" y="90170"/>
                    <a:pt x="464820" y="46990"/>
                  </a:cubicBezTo>
                  <a:cubicBezTo>
                    <a:pt x="492760" y="22860"/>
                    <a:pt x="511810" y="7620"/>
                    <a:pt x="538480" y="3810"/>
                  </a:cubicBezTo>
                  <a:cubicBezTo>
                    <a:pt x="565150" y="0"/>
                    <a:pt x="600710" y="8890"/>
                    <a:pt x="622300" y="21590"/>
                  </a:cubicBezTo>
                  <a:cubicBezTo>
                    <a:pt x="640080" y="30480"/>
                    <a:pt x="652780" y="46990"/>
                    <a:pt x="662940" y="63500"/>
                  </a:cubicBezTo>
                  <a:cubicBezTo>
                    <a:pt x="671830" y="78740"/>
                    <a:pt x="678180" y="97790"/>
                    <a:pt x="678180" y="118110"/>
                  </a:cubicBezTo>
                  <a:cubicBezTo>
                    <a:pt x="678180" y="143510"/>
                    <a:pt x="670560" y="180340"/>
                    <a:pt x="651510" y="199390"/>
                  </a:cubicBezTo>
                  <a:cubicBezTo>
                    <a:pt x="626110" y="223520"/>
                    <a:pt x="570230" y="209550"/>
                    <a:pt x="529590" y="236220"/>
                  </a:cubicBezTo>
                  <a:cubicBezTo>
                    <a:pt x="468630" y="276860"/>
                    <a:pt x="400050" y="411480"/>
                    <a:pt x="347980" y="452120"/>
                  </a:cubicBezTo>
                  <a:cubicBezTo>
                    <a:pt x="320040" y="474980"/>
                    <a:pt x="297180" y="487680"/>
                    <a:pt x="273050" y="491490"/>
                  </a:cubicBezTo>
                  <a:cubicBezTo>
                    <a:pt x="252730" y="495300"/>
                    <a:pt x="232410" y="491490"/>
                    <a:pt x="214630" y="485140"/>
                  </a:cubicBezTo>
                  <a:cubicBezTo>
                    <a:pt x="198120" y="478790"/>
                    <a:pt x="180340" y="466090"/>
                    <a:pt x="167640" y="452120"/>
                  </a:cubicBezTo>
                  <a:cubicBezTo>
                    <a:pt x="154940" y="438150"/>
                    <a:pt x="146050" y="419100"/>
                    <a:pt x="140970" y="400050"/>
                  </a:cubicBezTo>
                  <a:cubicBezTo>
                    <a:pt x="137160" y="382270"/>
                    <a:pt x="134620" y="365760"/>
                    <a:pt x="140970" y="342900"/>
                  </a:cubicBezTo>
                  <a:cubicBezTo>
                    <a:pt x="154940" y="302260"/>
                    <a:pt x="209550" y="200660"/>
                    <a:pt x="250190" y="190500"/>
                  </a:cubicBezTo>
                  <a:cubicBezTo>
                    <a:pt x="283210" y="182880"/>
                    <a:pt x="354330" y="224790"/>
                    <a:pt x="358140" y="250190"/>
                  </a:cubicBezTo>
                  <a:cubicBezTo>
                    <a:pt x="363220" y="276860"/>
                    <a:pt x="288290" y="318770"/>
                    <a:pt x="264160" y="353060"/>
                  </a:cubicBezTo>
                  <a:cubicBezTo>
                    <a:pt x="242570" y="382270"/>
                    <a:pt x="237490" y="420370"/>
                    <a:pt x="217170" y="441960"/>
                  </a:cubicBezTo>
                  <a:cubicBezTo>
                    <a:pt x="198120" y="462280"/>
                    <a:pt x="171450" y="476250"/>
                    <a:pt x="151130" y="482600"/>
                  </a:cubicBezTo>
                  <a:cubicBezTo>
                    <a:pt x="137160" y="487680"/>
                    <a:pt x="127000" y="488950"/>
                    <a:pt x="111760" y="486410"/>
                  </a:cubicBezTo>
                  <a:cubicBezTo>
                    <a:pt x="91440" y="482600"/>
                    <a:pt x="59690" y="471170"/>
                    <a:pt x="41910" y="454660"/>
                  </a:cubicBezTo>
                  <a:cubicBezTo>
                    <a:pt x="24130" y="438150"/>
                    <a:pt x="8890" y="411480"/>
                    <a:pt x="5080" y="387350"/>
                  </a:cubicBezTo>
                  <a:cubicBezTo>
                    <a:pt x="0" y="363220"/>
                    <a:pt x="5080" y="332740"/>
                    <a:pt x="16510" y="311150"/>
                  </a:cubicBezTo>
                  <a:cubicBezTo>
                    <a:pt x="26670" y="289560"/>
                    <a:pt x="49530" y="267970"/>
                    <a:pt x="71120" y="256540"/>
                  </a:cubicBezTo>
                  <a:cubicBezTo>
                    <a:pt x="92710" y="246380"/>
                    <a:pt x="124460" y="242570"/>
                    <a:pt x="147320" y="247650"/>
                  </a:cubicBezTo>
                  <a:cubicBezTo>
                    <a:pt x="171450" y="252730"/>
                    <a:pt x="199390" y="271780"/>
                    <a:pt x="214630" y="285750"/>
                  </a:cubicBezTo>
                  <a:cubicBezTo>
                    <a:pt x="224790" y="297180"/>
                    <a:pt x="229870" y="304800"/>
                    <a:pt x="234950" y="320040"/>
                  </a:cubicBezTo>
                  <a:cubicBezTo>
                    <a:pt x="241300" y="339090"/>
                    <a:pt x="246380" y="373380"/>
                    <a:pt x="240030" y="396240"/>
                  </a:cubicBezTo>
                  <a:cubicBezTo>
                    <a:pt x="233680" y="420370"/>
                    <a:pt x="213360" y="447040"/>
                    <a:pt x="198120" y="461010"/>
                  </a:cubicBezTo>
                  <a:cubicBezTo>
                    <a:pt x="186690" y="471170"/>
                    <a:pt x="176530" y="474980"/>
                    <a:pt x="163830" y="480060"/>
                  </a:cubicBezTo>
                  <a:cubicBezTo>
                    <a:pt x="151130" y="483870"/>
                    <a:pt x="139700" y="487680"/>
                    <a:pt x="125730" y="486410"/>
                  </a:cubicBezTo>
                  <a:cubicBezTo>
                    <a:pt x="104140" y="485140"/>
                    <a:pt x="71120" y="477520"/>
                    <a:pt x="52070" y="463550"/>
                  </a:cubicBezTo>
                  <a:cubicBezTo>
                    <a:pt x="33020" y="448310"/>
                    <a:pt x="15240" y="419100"/>
                    <a:pt x="7620" y="400050"/>
                  </a:cubicBezTo>
                  <a:cubicBezTo>
                    <a:pt x="2540" y="386080"/>
                    <a:pt x="2540" y="373380"/>
                    <a:pt x="2540" y="360680"/>
                  </a:cubicBezTo>
                  <a:cubicBezTo>
                    <a:pt x="3810" y="347980"/>
                    <a:pt x="5080" y="339090"/>
                    <a:pt x="11430" y="322580"/>
                  </a:cubicBezTo>
                  <a:cubicBezTo>
                    <a:pt x="24130" y="288290"/>
                    <a:pt x="66040" y="209550"/>
                    <a:pt x="99060" y="167640"/>
                  </a:cubicBezTo>
                  <a:cubicBezTo>
                    <a:pt x="125730" y="130810"/>
                    <a:pt x="153670" y="102870"/>
                    <a:pt x="186690" y="77470"/>
                  </a:cubicBezTo>
                  <a:cubicBezTo>
                    <a:pt x="222250" y="52070"/>
                    <a:pt x="262890" y="22860"/>
                    <a:pt x="307340" y="13970"/>
                  </a:cubicBezTo>
                  <a:cubicBezTo>
                    <a:pt x="353060" y="5080"/>
                    <a:pt x="425450" y="2540"/>
                    <a:pt x="459740" y="30480"/>
                  </a:cubicBezTo>
                  <a:cubicBezTo>
                    <a:pt x="499110" y="62230"/>
                    <a:pt x="524510" y="151130"/>
                    <a:pt x="519430" y="204470"/>
                  </a:cubicBezTo>
                  <a:cubicBezTo>
                    <a:pt x="514350" y="252730"/>
                    <a:pt x="473710" y="292100"/>
                    <a:pt x="444500" y="335280"/>
                  </a:cubicBezTo>
                  <a:cubicBezTo>
                    <a:pt x="411480" y="382270"/>
                    <a:pt x="365760" y="447040"/>
                    <a:pt x="326390" y="471170"/>
                  </a:cubicBezTo>
                  <a:cubicBezTo>
                    <a:pt x="299720" y="488950"/>
                    <a:pt x="267970" y="494030"/>
                    <a:pt x="243840" y="491490"/>
                  </a:cubicBezTo>
                  <a:cubicBezTo>
                    <a:pt x="223520" y="490220"/>
                    <a:pt x="205740" y="483870"/>
                    <a:pt x="189230" y="471170"/>
                  </a:cubicBezTo>
                  <a:cubicBezTo>
                    <a:pt x="170180" y="455930"/>
                    <a:pt x="147320" y="426720"/>
                    <a:pt x="140970" y="400050"/>
                  </a:cubicBezTo>
                  <a:cubicBezTo>
                    <a:pt x="134620" y="373380"/>
                    <a:pt x="140970" y="341630"/>
                    <a:pt x="152400" y="312420"/>
                  </a:cubicBezTo>
                  <a:cubicBezTo>
                    <a:pt x="167640" y="273050"/>
                    <a:pt x="207010" y="229870"/>
                    <a:pt x="238760" y="194310"/>
                  </a:cubicBezTo>
                  <a:cubicBezTo>
                    <a:pt x="271780" y="158750"/>
                    <a:pt x="306070" y="125730"/>
                    <a:pt x="347980" y="96520"/>
                  </a:cubicBezTo>
                  <a:cubicBezTo>
                    <a:pt x="394970" y="64770"/>
                    <a:pt x="463550" y="24130"/>
                    <a:pt x="510540" y="11430"/>
                  </a:cubicBezTo>
                  <a:cubicBezTo>
                    <a:pt x="542290" y="3810"/>
                    <a:pt x="571500" y="0"/>
                    <a:pt x="596900" y="8890"/>
                  </a:cubicBezTo>
                  <a:cubicBezTo>
                    <a:pt x="621030" y="17780"/>
                    <a:pt x="648970" y="39370"/>
                    <a:pt x="662940" y="63500"/>
                  </a:cubicBezTo>
                  <a:cubicBezTo>
                    <a:pt x="675640" y="86360"/>
                    <a:pt x="679450" y="121920"/>
                    <a:pt x="675640" y="147320"/>
                  </a:cubicBezTo>
                  <a:cubicBezTo>
                    <a:pt x="673100" y="170180"/>
                    <a:pt x="666750" y="184150"/>
                    <a:pt x="650240" y="209550"/>
                  </a:cubicBezTo>
                  <a:cubicBezTo>
                    <a:pt x="612140" y="266700"/>
                    <a:pt x="473710" y="427990"/>
                    <a:pt x="408940" y="458470"/>
                  </a:cubicBezTo>
                  <a:cubicBezTo>
                    <a:pt x="375920" y="473710"/>
                    <a:pt x="347980" y="472440"/>
                    <a:pt x="322580" y="464820"/>
                  </a:cubicBezTo>
                  <a:cubicBezTo>
                    <a:pt x="297180" y="457200"/>
                    <a:pt x="269240" y="431800"/>
                    <a:pt x="255270" y="412750"/>
                  </a:cubicBezTo>
                  <a:cubicBezTo>
                    <a:pt x="243840" y="396240"/>
                    <a:pt x="237490" y="377190"/>
                    <a:pt x="237490" y="356870"/>
                  </a:cubicBezTo>
                  <a:cubicBezTo>
                    <a:pt x="237490" y="332740"/>
                    <a:pt x="243840" y="302260"/>
                    <a:pt x="261620" y="275590"/>
                  </a:cubicBezTo>
                  <a:cubicBezTo>
                    <a:pt x="289560" y="234950"/>
                    <a:pt x="358140" y="191770"/>
                    <a:pt x="410210" y="153670"/>
                  </a:cubicBezTo>
                  <a:cubicBezTo>
                    <a:pt x="464820" y="114300"/>
                    <a:pt x="534670" y="57150"/>
                    <a:pt x="584200" y="43180"/>
                  </a:cubicBezTo>
                  <a:cubicBezTo>
                    <a:pt x="615950" y="33020"/>
                    <a:pt x="645160" y="33020"/>
                    <a:pt x="669290" y="43180"/>
                  </a:cubicBezTo>
                  <a:cubicBezTo>
                    <a:pt x="694690" y="52070"/>
                    <a:pt x="721360" y="76200"/>
                    <a:pt x="732790" y="100330"/>
                  </a:cubicBezTo>
                  <a:cubicBezTo>
                    <a:pt x="745490" y="123190"/>
                    <a:pt x="748030" y="160020"/>
                    <a:pt x="742950" y="184150"/>
                  </a:cubicBezTo>
                  <a:cubicBezTo>
                    <a:pt x="739140" y="207010"/>
                    <a:pt x="728980" y="223520"/>
                    <a:pt x="713740" y="245110"/>
                  </a:cubicBezTo>
                  <a:cubicBezTo>
                    <a:pt x="689610" y="276860"/>
                    <a:pt x="645160" y="316230"/>
                    <a:pt x="604520" y="349250"/>
                  </a:cubicBezTo>
                  <a:cubicBezTo>
                    <a:pt x="561340" y="384810"/>
                    <a:pt x="505460" y="434340"/>
                    <a:pt x="461010" y="447040"/>
                  </a:cubicBezTo>
                  <a:cubicBezTo>
                    <a:pt x="430530" y="457200"/>
                    <a:pt x="401320" y="457200"/>
                    <a:pt x="375920" y="448310"/>
                  </a:cubicBezTo>
                  <a:cubicBezTo>
                    <a:pt x="350520" y="438150"/>
                    <a:pt x="323850" y="412750"/>
                    <a:pt x="311150" y="391160"/>
                  </a:cubicBezTo>
                  <a:cubicBezTo>
                    <a:pt x="300990" y="374650"/>
                    <a:pt x="295910" y="355600"/>
                    <a:pt x="297180" y="335280"/>
                  </a:cubicBezTo>
                  <a:cubicBezTo>
                    <a:pt x="298450" y="311150"/>
                    <a:pt x="306070" y="281940"/>
                    <a:pt x="327660" y="255270"/>
                  </a:cubicBezTo>
                  <a:cubicBezTo>
                    <a:pt x="361950" y="210820"/>
                    <a:pt x="462280" y="156210"/>
                    <a:pt x="520700" y="123190"/>
                  </a:cubicBezTo>
                  <a:cubicBezTo>
                    <a:pt x="566420" y="99060"/>
                    <a:pt x="607060" y="73660"/>
                    <a:pt x="645160" y="68580"/>
                  </a:cubicBezTo>
                  <a:cubicBezTo>
                    <a:pt x="675640" y="64770"/>
                    <a:pt x="707390" y="69850"/>
                    <a:pt x="730250" y="82550"/>
                  </a:cubicBezTo>
                  <a:cubicBezTo>
                    <a:pt x="753110" y="96520"/>
                    <a:pt x="775970" y="124460"/>
                    <a:pt x="783590" y="149860"/>
                  </a:cubicBezTo>
                  <a:cubicBezTo>
                    <a:pt x="792480" y="175260"/>
                    <a:pt x="791210" y="210820"/>
                    <a:pt x="779780" y="234950"/>
                  </a:cubicBezTo>
                  <a:cubicBezTo>
                    <a:pt x="769620" y="259080"/>
                    <a:pt x="721360" y="295910"/>
                    <a:pt x="721360" y="295910"/>
                  </a:cubicBezTo>
                </a:path>
              </a:pathLst>
            </a:custGeom>
            <a:solidFill>
              <a:srgbClr val="E8FF8C"/>
            </a:solidFill>
            <a:ln cap="sq">
              <a:noFill/>
              <a:prstDash val="solid"/>
              <a:miter/>
            </a:ln>
          </p:spPr>
        </p:sp>
      </p:grpSp>
      <p:grpSp>
        <p:nvGrpSpPr>
          <p:cNvPr name="Group 20" id="20"/>
          <p:cNvGrpSpPr/>
          <p:nvPr/>
        </p:nvGrpSpPr>
        <p:grpSpPr>
          <a:xfrm rot="0">
            <a:off x="10034588" y="8158162"/>
            <a:ext cx="596265" cy="585788"/>
            <a:chOff x="0" y="0"/>
            <a:chExt cx="795020" cy="781050"/>
          </a:xfrm>
        </p:grpSpPr>
        <p:sp>
          <p:nvSpPr>
            <p:cNvPr name="Freeform 21" id="21"/>
            <p:cNvSpPr/>
            <p:nvPr/>
          </p:nvSpPr>
          <p:spPr>
            <a:xfrm flipH="false" flipV="false" rot="0">
              <a:off x="48260" y="35560"/>
              <a:ext cx="698500" cy="697230"/>
            </a:xfrm>
            <a:custGeom>
              <a:avLst/>
              <a:gdLst/>
              <a:ahLst/>
              <a:cxnLst/>
              <a:rect r="r" b="b" t="t" l="l"/>
              <a:pathLst>
                <a:path h="697230" w="698500">
                  <a:moveTo>
                    <a:pt x="575310" y="254000"/>
                  </a:moveTo>
                  <a:cubicBezTo>
                    <a:pt x="457200" y="257810"/>
                    <a:pt x="402590" y="260350"/>
                    <a:pt x="361950" y="279400"/>
                  </a:cubicBezTo>
                  <a:cubicBezTo>
                    <a:pt x="321310" y="299720"/>
                    <a:pt x="279400" y="335280"/>
                    <a:pt x="252730" y="373380"/>
                  </a:cubicBezTo>
                  <a:cubicBezTo>
                    <a:pt x="226060" y="411480"/>
                    <a:pt x="195580" y="480060"/>
                    <a:pt x="204470" y="510540"/>
                  </a:cubicBezTo>
                  <a:cubicBezTo>
                    <a:pt x="210820" y="530860"/>
                    <a:pt x="250190" y="535940"/>
                    <a:pt x="257810" y="551180"/>
                  </a:cubicBezTo>
                  <a:cubicBezTo>
                    <a:pt x="264160" y="563880"/>
                    <a:pt x="260350" y="577850"/>
                    <a:pt x="259080" y="590550"/>
                  </a:cubicBezTo>
                  <a:cubicBezTo>
                    <a:pt x="256540" y="603250"/>
                    <a:pt x="255270" y="614680"/>
                    <a:pt x="247650" y="627380"/>
                  </a:cubicBezTo>
                  <a:cubicBezTo>
                    <a:pt x="236220" y="645160"/>
                    <a:pt x="214630" y="671830"/>
                    <a:pt x="193040" y="681990"/>
                  </a:cubicBezTo>
                  <a:cubicBezTo>
                    <a:pt x="171450" y="693420"/>
                    <a:pt x="140970" y="697230"/>
                    <a:pt x="116840" y="693420"/>
                  </a:cubicBezTo>
                  <a:cubicBezTo>
                    <a:pt x="92710" y="688340"/>
                    <a:pt x="66040" y="673100"/>
                    <a:pt x="49530" y="655320"/>
                  </a:cubicBezTo>
                  <a:cubicBezTo>
                    <a:pt x="33020" y="637540"/>
                    <a:pt x="22860" y="604520"/>
                    <a:pt x="19050" y="584200"/>
                  </a:cubicBezTo>
                  <a:cubicBezTo>
                    <a:pt x="16510" y="570230"/>
                    <a:pt x="17780" y="560070"/>
                    <a:pt x="21590" y="546100"/>
                  </a:cubicBezTo>
                  <a:cubicBezTo>
                    <a:pt x="27940" y="525780"/>
                    <a:pt x="44450" y="495300"/>
                    <a:pt x="63500" y="480060"/>
                  </a:cubicBezTo>
                  <a:cubicBezTo>
                    <a:pt x="82550" y="464820"/>
                    <a:pt x="115570" y="455930"/>
                    <a:pt x="135890" y="453390"/>
                  </a:cubicBezTo>
                  <a:cubicBezTo>
                    <a:pt x="149860" y="452120"/>
                    <a:pt x="160020" y="453390"/>
                    <a:pt x="173990" y="458470"/>
                  </a:cubicBezTo>
                  <a:cubicBezTo>
                    <a:pt x="193040" y="466090"/>
                    <a:pt x="223520" y="487680"/>
                    <a:pt x="237490" y="504190"/>
                  </a:cubicBezTo>
                  <a:cubicBezTo>
                    <a:pt x="246380" y="515620"/>
                    <a:pt x="251460" y="524510"/>
                    <a:pt x="254000" y="538480"/>
                  </a:cubicBezTo>
                  <a:cubicBezTo>
                    <a:pt x="259080" y="558800"/>
                    <a:pt x="257810" y="595630"/>
                    <a:pt x="252730" y="615950"/>
                  </a:cubicBezTo>
                  <a:cubicBezTo>
                    <a:pt x="248920" y="629920"/>
                    <a:pt x="241300" y="640080"/>
                    <a:pt x="233680" y="650240"/>
                  </a:cubicBezTo>
                  <a:cubicBezTo>
                    <a:pt x="224790" y="660400"/>
                    <a:pt x="217170" y="669290"/>
                    <a:pt x="204470" y="675640"/>
                  </a:cubicBezTo>
                  <a:cubicBezTo>
                    <a:pt x="185420" y="685800"/>
                    <a:pt x="153670" y="697230"/>
                    <a:pt x="129540" y="694690"/>
                  </a:cubicBezTo>
                  <a:cubicBezTo>
                    <a:pt x="105410" y="693420"/>
                    <a:pt x="74930" y="676910"/>
                    <a:pt x="58420" y="664210"/>
                  </a:cubicBezTo>
                  <a:cubicBezTo>
                    <a:pt x="46990" y="655320"/>
                    <a:pt x="41910" y="648970"/>
                    <a:pt x="34290" y="633730"/>
                  </a:cubicBezTo>
                  <a:cubicBezTo>
                    <a:pt x="20320" y="605790"/>
                    <a:pt x="3810" y="542290"/>
                    <a:pt x="2540" y="497840"/>
                  </a:cubicBezTo>
                  <a:cubicBezTo>
                    <a:pt x="0" y="454660"/>
                    <a:pt x="8890" y="412750"/>
                    <a:pt x="19050" y="372110"/>
                  </a:cubicBezTo>
                  <a:cubicBezTo>
                    <a:pt x="27940" y="330200"/>
                    <a:pt x="41910" y="287020"/>
                    <a:pt x="60960" y="248920"/>
                  </a:cubicBezTo>
                  <a:cubicBezTo>
                    <a:pt x="78740" y="212090"/>
                    <a:pt x="99060" y="176530"/>
                    <a:pt x="127000" y="147320"/>
                  </a:cubicBezTo>
                  <a:cubicBezTo>
                    <a:pt x="154940" y="118110"/>
                    <a:pt x="189230" y="92710"/>
                    <a:pt x="228600" y="72390"/>
                  </a:cubicBezTo>
                  <a:cubicBezTo>
                    <a:pt x="269240" y="50800"/>
                    <a:pt x="313690" y="36830"/>
                    <a:pt x="367030" y="27940"/>
                  </a:cubicBezTo>
                  <a:cubicBezTo>
                    <a:pt x="435610" y="15240"/>
                    <a:pt x="549910" y="0"/>
                    <a:pt x="604520" y="15240"/>
                  </a:cubicBezTo>
                  <a:cubicBezTo>
                    <a:pt x="637540" y="25400"/>
                    <a:pt x="660400" y="41910"/>
                    <a:pt x="675640" y="64770"/>
                  </a:cubicBezTo>
                  <a:cubicBezTo>
                    <a:pt x="689610" y="86360"/>
                    <a:pt x="698500" y="120650"/>
                    <a:pt x="695960" y="147320"/>
                  </a:cubicBezTo>
                  <a:cubicBezTo>
                    <a:pt x="692150" y="173990"/>
                    <a:pt x="675640" y="205740"/>
                    <a:pt x="655320" y="223520"/>
                  </a:cubicBezTo>
                  <a:cubicBezTo>
                    <a:pt x="636270" y="241300"/>
                    <a:pt x="575310" y="254000"/>
                    <a:pt x="575310" y="254000"/>
                  </a:cubicBezTo>
                </a:path>
              </a:pathLst>
            </a:custGeom>
            <a:solidFill>
              <a:srgbClr val="E8FF8C"/>
            </a:solidFill>
            <a:ln cap="sq">
              <a:noFill/>
              <a:prstDash val="solid"/>
              <a:miter/>
            </a:ln>
          </p:spPr>
        </p:sp>
      </p:grpSp>
      <p:grpSp>
        <p:nvGrpSpPr>
          <p:cNvPr name="Group 22" id="22"/>
          <p:cNvGrpSpPr/>
          <p:nvPr/>
        </p:nvGrpSpPr>
        <p:grpSpPr>
          <a:xfrm rot="0">
            <a:off x="10367010" y="8134350"/>
            <a:ext cx="1342073" cy="559118"/>
            <a:chOff x="0" y="0"/>
            <a:chExt cx="1789430" cy="745490"/>
          </a:xfrm>
        </p:grpSpPr>
        <p:sp>
          <p:nvSpPr>
            <p:cNvPr name="Freeform 23" id="23"/>
            <p:cNvSpPr/>
            <p:nvPr/>
          </p:nvSpPr>
          <p:spPr>
            <a:xfrm flipH="false" flipV="false" rot="0">
              <a:off x="27940" y="44450"/>
              <a:ext cx="1711960" cy="652780"/>
            </a:xfrm>
            <a:custGeom>
              <a:avLst/>
              <a:gdLst/>
              <a:ahLst/>
              <a:cxnLst/>
              <a:rect r="r" b="b" t="t" l="l"/>
              <a:pathLst>
                <a:path h="652780" w="1711960">
                  <a:moveTo>
                    <a:pt x="594360" y="283210"/>
                  </a:moveTo>
                  <a:cubicBezTo>
                    <a:pt x="403860" y="330200"/>
                    <a:pt x="340360" y="361950"/>
                    <a:pt x="293370" y="388620"/>
                  </a:cubicBezTo>
                  <a:cubicBezTo>
                    <a:pt x="254000" y="411480"/>
                    <a:pt x="210820" y="468630"/>
                    <a:pt x="190500" y="459740"/>
                  </a:cubicBezTo>
                  <a:cubicBezTo>
                    <a:pt x="168910" y="448310"/>
                    <a:pt x="160020" y="344170"/>
                    <a:pt x="179070" y="302260"/>
                  </a:cubicBezTo>
                  <a:cubicBezTo>
                    <a:pt x="195580" y="262890"/>
                    <a:pt x="237490" y="245110"/>
                    <a:pt x="292100" y="214630"/>
                  </a:cubicBezTo>
                  <a:cubicBezTo>
                    <a:pt x="397510" y="158750"/>
                    <a:pt x="706120" y="63500"/>
                    <a:pt x="789940" y="39370"/>
                  </a:cubicBezTo>
                  <a:cubicBezTo>
                    <a:pt x="817880" y="30480"/>
                    <a:pt x="828040" y="26670"/>
                    <a:pt x="847090" y="25400"/>
                  </a:cubicBezTo>
                  <a:cubicBezTo>
                    <a:pt x="866140" y="25400"/>
                    <a:pt x="886460" y="26670"/>
                    <a:pt x="904240" y="35560"/>
                  </a:cubicBezTo>
                  <a:cubicBezTo>
                    <a:pt x="925830" y="46990"/>
                    <a:pt x="953770" y="73660"/>
                    <a:pt x="965200" y="95250"/>
                  </a:cubicBezTo>
                  <a:cubicBezTo>
                    <a:pt x="975360" y="113030"/>
                    <a:pt x="979170" y="132080"/>
                    <a:pt x="976630" y="151130"/>
                  </a:cubicBezTo>
                  <a:cubicBezTo>
                    <a:pt x="974090" y="176530"/>
                    <a:pt x="969010" y="199390"/>
                    <a:pt x="943610" y="229870"/>
                  </a:cubicBezTo>
                  <a:cubicBezTo>
                    <a:pt x="866140" y="321310"/>
                    <a:pt x="448310" y="590550"/>
                    <a:pt x="334010" y="627380"/>
                  </a:cubicBezTo>
                  <a:cubicBezTo>
                    <a:pt x="295910" y="638810"/>
                    <a:pt x="274320" y="638810"/>
                    <a:pt x="248920" y="629920"/>
                  </a:cubicBezTo>
                  <a:cubicBezTo>
                    <a:pt x="223520" y="621030"/>
                    <a:pt x="195580" y="599440"/>
                    <a:pt x="182880" y="575310"/>
                  </a:cubicBezTo>
                  <a:cubicBezTo>
                    <a:pt x="168910" y="552450"/>
                    <a:pt x="163830" y="516890"/>
                    <a:pt x="168910" y="491490"/>
                  </a:cubicBezTo>
                  <a:cubicBezTo>
                    <a:pt x="175260" y="464820"/>
                    <a:pt x="186690" y="445770"/>
                    <a:pt x="214630" y="419100"/>
                  </a:cubicBezTo>
                  <a:cubicBezTo>
                    <a:pt x="288290" y="350520"/>
                    <a:pt x="549910" y="229870"/>
                    <a:pt x="692150" y="158750"/>
                  </a:cubicBezTo>
                  <a:cubicBezTo>
                    <a:pt x="802640" y="102870"/>
                    <a:pt x="933450" y="41910"/>
                    <a:pt x="993140" y="20320"/>
                  </a:cubicBezTo>
                  <a:cubicBezTo>
                    <a:pt x="1017270" y="11430"/>
                    <a:pt x="1027430" y="7620"/>
                    <a:pt x="1045210" y="6350"/>
                  </a:cubicBezTo>
                  <a:cubicBezTo>
                    <a:pt x="1064260" y="5080"/>
                    <a:pt x="1085850" y="7620"/>
                    <a:pt x="1102360" y="15240"/>
                  </a:cubicBezTo>
                  <a:cubicBezTo>
                    <a:pt x="1120140" y="21590"/>
                    <a:pt x="1137920" y="34290"/>
                    <a:pt x="1149350" y="48260"/>
                  </a:cubicBezTo>
                  <a:cubicBezTo>
                    <a:pt x="1162050" y="63500"/>
                    <a:pt x="1170940" y="82550"/>
                    <a:pt x="1176020" y="100330"/>
                  </a:cubicBezTo>
                  <a:cubicBezTo>
                    <a:pt x="1179830" y="118110"/>
                    <a:pt x="1178560" y="139700"/>
                    <a:pt x="1174750" y="158750"/>
                  </a:cubicBezTo>
                  <a:cubicBezTo>
                    <a:pt x="1169670" y="176530"/>
                    <a:pt x="1164590" y="186690"/>
                    <a:pt x="1145540" y="208280"/>
                  </a:cubicBezTo>
                  <a:cubicBezTo>
                    <a:pt x="1090930" y="276860"/>
                    <a:pt x="803910" y="513080"/>
                    <a:pt x="728980" y="562610"/>
                  </a:cubicBezTo>
                  <a:cubicBezTo>
                    <a:pt x="704850" y="577850"/>
                    <a:pt x="695960" y="582930"/>
                    <a:pt x="676910" y="586740"/>
                  </a:cubicBezTo>
                  <a:cubicBezTo>
                    <a:pt x="659130" y="590550"/>
                    <a:pt x="638810" y="591820"/>
                    <a:pt x="619760" y="585470"/>
                  </a:cubicBezTo>
                  <a:cubicBezTo>
                    <a:pt x="596900" y="577850"/>
                    <a:pt x="565150" y="557530"/>
                    <a:pt x="551180" y="534670"/>
                  </a:cubicBezTo>
                  <a:cubicBezTo>
                    <a:pt x="535940" y="511810"/>
                    <a:pt x="528320" y="477520"/>
                    <a:pt x="533400" y="450850"/>
                  </a:cubicBezTo>
                  <a:cubicBezTo>
                    <a:pt x="537210" y="424180"/>
                    <a:pt x="548640" y="403860"/>
                    <a:pt x="575310" y="375920"/>
                  </a:cubicBezTo>
                  <a:cubicBezTo>
                    <a:pt x="636270" y="313690"/>
                    <a:pt x="862330" y="196850"/>
                    <a:pt x="956310" y="149860"/>
                  </a:cubicBezTo>
                  <a:cubicBezTo>
                    <a:pt x="1008380" y="123190"/>
                    <a:pt x="1032510" y="114300"/>
                    <a:pt x="1082040" y="96520"/>
                  </a:cubicBezTo>
                  <a:cubicBezTo>
                    <a:pt x="1149350" y="71120"/>
                    <a:pt x="1273810" y="30480"/>
                    <a:pt x="1327150" y="22860"/>
                  </a:cubicBezTo>
                  <a:cubicBezTo>
                    <a:pt x="1352550" y="19050"/>
                    <a:pt x="1366520" y="19050"/>
                    <a:pt x="1385570" y="22860"/>
                  </a:cubicBezTo>
                  <a:cubicBezTo>
                    <a:pt x="1403350" y="27940"/>
                    <a:pt x="1422400" y="38100"/>
                    <a:pt x="1436370" y="50800"/>
                  </a:cubicBezTo>
                  <a:cubicBezTo>
                    <a:pt x="1450340" y="63500"/>
                    <a:pt x="1461770" y="81280"/>
                    <a:pt x="1468120" y="99060"/>
                  </a:cubicBezTo>
                  <a:cubicBezTo>
                    <a:pt x="1474470" y="116840"/>
                    <a:pt x="1478280" y="135890"/>
                    <a:pt x="1474470" y="156210"/>
                  </a:cubicBezTo>
                  <a:cubicBezTo>
                    <a:pt x="1470660" y="180340"/>
                    <a:pt x="1460500" y="200660"/>
                    <a:pt x="1433830" y="231140"/>
                  </a:cubicBezTo>
                  <a:cubicBezTo>
                    <a:pt x="1366520" y="309880"/>
                    <a:pt x="1051560" y="527050"/>
                    <a:pt x="970280" y="571500"/>
                  </a:cubicBezTo>
                  <a:cubicBezTo>
                    <a:pt x="944880" y="585470"/>
                    <a:pt x="937260" y="590550"/>
                    <a:pt x="916940" y="591820"/>
                  </a:cubicBezTo>
                  <a:cubicBezTo>
                    <a:pt x="892810" y="593090"/>
                    <a:pt x="854710" y="584200"/>
                    <a:pt x="834390" y="572770"/>
                  </a:cubicBezTo>
                  <a:cubicBezTo>
                    <a:pt x="816610" y="561340"/>
                    <a:pt x="803910" y="547370"/>
                    <a:pt x="795020" y="529590"/>
                  </a:cubicBezTo>
                  <a:cubicBezTo>
                    <a:pt x="784860" y="506730"/>
                    <a:pt x="778510" y="469900"/>
                    <a:pt x="783590" y="444500"/>
                  </a:cubicBezTo>
                  <a:cubicBezTo>
                    <a:pt x="789940" y="417830"/>
                    <a:pt x="803910" y="398780"/>
                    <a:pt x="831850" y="373380"/>
                  </a:cubicBezTo>
                  <a:cubicBezTo>
                    <a:pt x="892810" y="318770"/>
                    <a:pt x="1082040" y="227330"/>
                    <a:pt x="1181100" y="180340"/>
                  </a:cubicBezTo>
                  <a:cubicBezTo>
                    <a:pt x="1249680" y="147320"/>
                    <a:pt x="1297940" y="125730"/>
                    <a:pt x="1361440" y="105410"/>
                  </a:cubicBezTo>
                  <a:cubicBezTo>
                    <a:pt x="1426210" y="85090"/>
                    <a:pt x="1513840" y="57150"/>
                    <a:pt x="1565910" y="62230"/>
                  </a:cubicBezTo>
                  <a:cubicBezTo>
                    <a:pt x="1598930" y="64770"/>
                    <a:pt x="1625600" y="76200"/>
                    <a:pt x="1644650" y="93980"/>
                  </a:cubicBezTo>
                  <a:cubicBezTo>
                    <a:pt x="1663700" y="113030"/>
                    <a:pt x="1678940" y="147320"/>
                    <a:pt x="1682750" y="171450"/>
                  </a:cubicBezTo>
                  <a:cubicBezTo>
                    <a:pt x="1685290" y="191770"/>
                    <a:pt x="1680210" y="210820"/>
                    <a:pt x="1673860" y="228600"/>
                  </a:cubicBezTo>
                  <a:cubicBezTo>
                    <a:pt x="1666240" y="246380"/>
                    <a:pt x="1657350" y="257810"/>
                    <a:pt x="1639570" y="275590"/>
                  </a:cubicBezTo>
                  <a:cubicBezTo>
                    <a:pt x="1600200" y="311150"/>
                    <a:pt x="1511300" y="364490"/>
                    <a:pt x="1433830" y="408940"/>
                  </a:cubicBezTo>
                  <a:cubicBezTo>
                    <a:pt x="1341120" y="462280"/>
                    <a:pt x="1216660" y="548640"/>
                    <a:pt x="1117600" y="566420"/>
                  </a:cubicBezTo>
                  <a:cubicBezTo>
                    <a:pt x="1040130" y="579120"/>
                    <a:pt x="924560" y="576580"/>
                    <a:pt x="897890" y="541020"/>
                  </a:cubicBezTo>
                  <a:cubicBezTo>
                    <a:pt x="876300" y="514350"/>
                    <a:pt x="892810" y="449580"/>
                    <a:pt x="915670" y="411480"/>
                  </a:cubicBezTo>
                  <a:cubicBezTo>
                    <a:pt x="943610" y="367030"/>
                    <a:pt x="1016000" y="331470"/>
                    <a:pt x="1070610" y="302260"/>
                  </a:cubicBezTo>
                  <a:cubicBezTo>
                    <a:pt x="1123950" y="274320"/>
                    <a:pt x="1176020" y="257810"/>
                    <a:pt x="1239520" y="237490"/>
                  </a:cubicBezTo>
                  <a:cubicBezTo>
                    <a:pt x="1316990" y="213360"/>
                    <a:pt x="1436370" y="181610"/>
                    <a:pt x="1503680" y="171450"/>
                  </a:cubicBezTo>
                  <a:cubicBezTo>
                    <a:pt x="1544320" y="165100"/>
                    <a:pt x="1574800" y="162560"/>
                    <a:pt x="1602740" y="167640"/>
                  </a:cubicBezTo>
                  <a:cubicBezTo>
                    <a:pt x="1623060" y="170180"/>
                    <a:pt x="1640840" y="176530"/>
                    <a:pt x="1656080" y="186690"/>
                  </a:cubicBezTo>
                  <a:cubicBezTo>
                    <a:pt x="1671320" y="198120"/>
                    <a:pt x="1686560" y="213360"/>
                    <a:pt x="1695450" y="229870"/>
                  </a:cubicBezTo>
                  <a:cubicBezTo>
                    <a:pt x="1704340" y="246380"/>
                    <a:pt x="1709420" y="267970"/>
                    <a:pt x="1709420" y="285750"/>
                  </a:cubicBezTo>
                  <a:cubicBezTo>
                    <a:pt x="1709420" y="304800"/>
                    <a:pt x="1706880" y="325120"/>
                    <a:pt x="1695450" y="342900"/>
                  </a:cubicBezTo>
                  <a:cubicBezTo>
                    <a:pt x="1684020" y="363220"/>
                    <a:pt x="1661160" y="382270"/>
                    <a:pt x="1631950" y="400050"/>
                  </a:cubicBezTo>
                  <a:cubicBezTo>
                    <a:pt x="1586230" y="427990"/>
                    <a:pt x="1521460" y="445770"/>
                    <a:pt x="1433830" y="473710"/>
                  </a:cubicBezTo>
                  <a:cubicBezTo>
                    <a:pt x="1276350" y="523240"/>
                    <a:pt x="852170" y="652780"/>
                    <a:pt x="750570" y="650240"/>
                  </a:cubicBezTo>
                  <a:cubicBezTo>
                    <a:pt x="722630" y="648970"/>
                    <a:pt x="712470" y="643890"/>
                    <a:pt x="695960" y="632460"/>
                  </a:cubicBezTo>
                  <a:cubicBezTo>
                    <a:pt x="675640" y="618490"/>
                    <a:pt x="651510" y="588010"/>
                    <a:pt x="643890" y="565150"/>
                  </a:cubicBezTo>
                  <a:cubicBezTo>
                    <a:pt x="636270" y="546100"/>
                    <a:pt x="635000" y="527050"/>
                    <a:pt x="640080" y="506730"/>
                  </a:cubicBezTo>
                  <a:cubicBezTo>
                    <a:pt x="646430" y="483870"/>
                    <a:pt x="654050" y="457200"/>
                    <a:pt x="684530" y="434340"/>
                  </a:cubicBezTo>
                  <a:cubicBezTo>
                    <a:pt x="759460" y="378460"/>
                    <a:pt x="1096010" y="299720"/>
                    <a:pt x="1189990" y="298450"/>
                  </a:cubicBezTo>
                  <a:cubicBezTo>
                    <a:pt x="1225550" y="298450"/>
                    <a:pt x="1243330" y="303530"/>
                    <a:pt x="1264920" y="316230"/>
                  </a:cubicBezTo>
                  <a:cubicBezTo>
                    <a:pt x="1285240" y="330200"/>
                    <a:pt x="1304290" y="354330"/>
                    <a:pt x="1313180" y="377190"/>
                  </a:cubicBezTo>
                  <a:cubicBezTo>
                    <a:pt x="1322070" y="400050"/>
                    <a:pt x="1319530" y="433070"/>
                    <a:pt x="1315720" y="453390"/>
                  </a:cubicBezTo>
                  <a:cubicBezTo>
                    <a:pt x="1311910" y="468630"/>
                    <a:pt x="1308100" y="477520"/>
                    <a:pt x="1297940" y="488950"/>
                  </a:cubicBezTo>
                  <a:cubicBezTo>
                    <a:pt x="1285240" y="504190"/>
                    <a:pt x="1258570" y="527050"/>
                    <a:pt x="1235710" y="533400"/>
                  </a:cubicBezTo>
                  <a:cubicBezTo>
                    <a:pt x="1212850" y="541020"/>
                    <a:pt x="1178560" y="537210"/>
                    <a:pt x="1158240" y="532130"/>
                  </a:cubicBezTo>
                  <a:cubicBezTo>
                    <a:pt x="1144270" y="528320"/>
                    <a:pt x="1134110" y="520700"/>
                    <a:pt x="1125220" y="513080"/>
                  </a:cubicBezTo>
                  <a:cubicBezTo>
                    <a:pt x="1115060" y="505460"/>
                    <a:pt x="1104900" y="496570"/>
                    <a:pt x="1098550" y="483870"/>
                  </a:cubicBezTo>
                  <a:cubicBezTo>
                    <a:pt x="1088390" y="466090"/>
                    <a:pt x="1079500" y="430530"/>
                    <a:pt x="1079500" y="408940"/>
                  </a:cubicBezTo>
                  <a:cubicBezTo>
                    <a:pt x="1079500" y="394970"/>
                    <a:pt x="1082040" y="384810"/>
                    <a:pt x="1088390" y="370840"/>
                  </a:cubicBezTo>
                  <a:cubicBezTo>
                    <a:pt x="1098550" y="353060"/>
                    <a:pt x="1118870" y="326390"/>
                    <a:pt x="1140460" y="313690"/>
                  </a:cubicBezTo>
                  <a:cubicBezTo>
                    <a:pt x="1160780" y="302260"/>
                    <a:pt x="1195070" y="298450"/>
                    <a:pt x="1215390" y="299720"/>
                  </a:cubicBezTo>
                  <a:cubicBezTo>
                    <a:pt x="1230630" y="299720"/>
                    <a:pt x="1242060" y="304800"/>
                    <a:pt x="1253490" y="309880"/>
                  </a:cubicBezTo>
                  <a:cubicBezTo>
                    <a:pt x="1264920" y="316230"/>
                    <a:pt x="1275080" y="321310"/>
                    <a:pt x="1285240" y="332740"/>
                  </a:cubicBezTo>
                  <a:cubicBezTo>
                    <a:pt x="1297940" y="349250"/>
                    <a:pt x="1315720" y="378460"/>
                    <a:pt x="1319530" y="402590"/>
                  </a:cubicBezTo>
                  <a:cubicBezTo>
                    <a:pt x="1323340" y="426720"/>
                    <a:pt x="1313180" y="458470"/>
                    <a:pt x="1305560" y="477520"/>
                  </a:cubicBezTo>
                  <a:cubicBezTo>
                    <a:pt x="1299210" y="491490"/>
                    <a:pt x="1295400" y="497840"/>
                    <a:pt x="1280160" y="508000"/>
                  </a:cubicBezTo>
                  <a:cubicBezTo>
                    <a:pt x="1248410" y="532130"/>
                    <a:pt x="1149350" y="565150"/>
                    <a:pt x="1088390" y="585470"/>
                  </a:cubicBezTo>
                  <a:cubicBezTo>
                    <a:pt x="1032510" y="603250"/>
                    <a:pt x="984250" y="614680"/>
                    <a:pt x="928370" y="624840"/>
                  </a:cubicBezTo>
                  <a:cubicBezTo>
                    <a:pt x="871220" y="636270"/>
                    <a:pt x="792480" y="652780"/>
                    <a:pt x="750570" y="650240"/>
                  </a:cubicBezTo>
                  <a:cubicBezTo>
                    <a:pt x="727710" y="647700"/>
                    <a:pt x="712470" y="642620"/>
                    <a:pt x="695960" y="632460"/>
                  </a:cubicBezTo>
                  <a:cubicBezTo>
                    <a:pt x="679450" y="622300"/>
                    <a:pt x="664210" y="607060"/>
                    <a:pt x="655320" y="591820"/>
                  </a:cubicBezTo>
                  <a:cubicBezTo>
                    <a:pt x="645160" y="575310"/>
                    <a:pt x="638810" y="554990"/>
                    <a:pt x="637540" y="535940"/>
                  </a:cubicBezTo>
                  <a:cubicBezTo>
                    <a:pt x="637540" y="518160"/>
                    <a:pt x="641350" y="496570"/>
                    <a:pt x="648970" y="480060"/>
                  </a:cubicBezTo>
                  <a:cubicBezTo>
                    <a:pt x="656590" y="462280"/>
                    <a:pt x="660400" y="449580"/>
                    <a:pt x="684530" y="434340"/>
                  </a:cubicBezTo>
                  <a:cubicBezTo>
                    <a:pt x="773430" y="374650"/>
                    <a:pt x="1294130" y="271780"/>
                    <a:pt x="1441450" y="220980"/>
                  </a:cubicBezTo>
                  <a:cubicBezTo>
                    <a:pt x="1503680" y="199390"/>
                    <a:pt x="1534160" y="170180"/>
                    <a:pt x="1573530" y="167640"/>
                  </a:cubicBezTo>
                  <a:cubicBezTo>
                    <a:pt x="1604010" y="165100"/>
                    <a:pt x="1634490" y="172720"/>
                    <a:pt x="1656080" y="186690"/>
                  </a:cubicBezTo>
                  <a:cubicBezTo>
                    <a:pt x="1678940" y="201930"/>
                    <a:pt x="1699260" y="231140"/>
                    <a:pt x="1705610" y="257810"/>
                  </a:cubicBezTo>
                  <a:cubicBezTo>
                    <a:pt x="1711960" y="283210"/>
                    <a:pt x="1708150" y="318770"/>
                    <a:pt x="1695450" y="342900"/>
                  </a:cubicBezTo>
                  <a:cubicBezTo>
                    <a:pt x="1684020" y="365760"/>
                    <a:pt x="1662430" y="384810"/>
                    <a:pt x="1631950" y="400050"/>
                  </a:cubicBezTo>
                  <a:cubicBezTo>
                    <a:pt x="1586230" y="421640"/>
                    <a:pt x="1508760" y="416560"/>
                    <a:pt x="1432560" y="435610"/>
                  </a:cubicBezTo>
                  <a:cubicBezTo>
                    <a:pt x="1329690" y="461010"/>
                    <a:pt x="1122680" y="590550"/>
                    <a:pt x="1070610" y="552450"/>
                  </a:cubicBezTo>
                  <a:cubicBezTo>
                    <a:pt x="1029970" y="521970"/>
                    <a:pt x="1035050" y="382270"/>
                    <a:pt x="1073150" y="320040"/>
                  </a:cubicBezTo>
                  <a:cubicBezTo>
                    <a:pt x="1122680" y="242570"/>
                    <a:pt x="1311910" y="204470"/>
                    <a:pt x="1395730" y="156210"/>
                  </a:cubicBezTo>
                  <a:cubicBezTo>
                    <a:pt x="1454150" y="121920"/>
                    <a:pt x="1498600" y="74930"/>
                    <a:pt x="1536700" y="64770"/>
                  </a:cubicBezTo>
                  <a:cubicBezTo>
                    <a:pt x="1559560" y="58420"/>
                    <a:pt x="1576070" y="60960"/>
                    <a:pt x="1595120" y="66040"/>
                  </a:cubicBezTo>
                  <a:cubicBezTo>
                    <a:pt x="1612900" y="71120"/>
                    <a:pt x="1631950" y="81280"/>
                    <a:pt x="1644650" y="93980"/>
                  </a:cubicBezTo>
                  <a:cubicBezTo>
                    <a:pt x="1658620" y="107950"/>
                    <a:pt x="1670050" y="125730"/>
                    <a:pt x="1676400" y="143510"/>
                  </a:cubicBezTo>
                  <a:cubicBezTo>
                    <a:pt x="1682750" y="161290"/>
                    <a:pt x="1685290" y="180340"/>
                    <a:pt x="1681480" y="200660"/>
                  </a:cubicBezTo>
                  <a:cubicBezTo>
                    <a:pt x="1676400" y="224790"/>
                    <a:pt x="1666240" y="251460"/>
                    <a:pt x="1639570" y="275590"/>
                  </a:cubicBezTo>
                  <a:cubicBezTo>
                    <a:pt x="1581150" y="322580"/>
                    <a:pt x="1407160" y="344170"/>
                    <a:pt x="1290320" y="394970"/>
                  </a:cubicBezTo>
                  <a:cubicBezTo>
                    <a:pt x="1165860" y="448310"/>
                    <a:pt x="988060" y="577850"/>
                    <a:pt x="916940" y="591820"/>
                  </a:cubicBezTo>
                  <a:cubicBezTo>
                    <a:pt x="890270" y="596900"/>
                    <a:pt x="877570" y="593090"/>
                    <a:pt x="859790" y="585470"/>
                  </a:cubicBezTo>
                  <a:cubicBezTo>
                    <a:pt x="836930" y="575310"/>
                    <a:pt x="807720" y="549910"/>
                    <a:pt x="795020" y="529590"/>
                  </a:cubicBezTo>
                  <a:cubicBezTo>
                    <a:pt x="784860" y="511810"/>
                    <a:pt x="779780" y="494030"/>
                    <a:pt x="781050" y="473710"/>
                  </a:cubicBezTo>
                  <a:cubicBezTo>
                    <a:pt x="782320" y="448310"/>
                    <a:pt x="786130" y="424180"/>
                    <a:pt x="810260" y="392430"/>
                  </a:cubicBezTo>
                  <a:cubicBezTo>
                    <a:pt x="876300" y="306070"/>
                    <a:pt x="1238250" y="50800"/>
                    <a:pt x="1327150" y="22860"/>
                  </a:cubicBezTo>
                  <a:cubicBezTo>
                    <a:pt x="1353820" y="13970"/>
                    <a:pt x="1366520" y="19050"/>
                    <a:pt x="1385570" y="22860"/>
                  </a:cubicBezTo>
                  <a:cubicBezTo>
                    <a:pt x="1403350" y="27940"/>
                    <a:pt x="1422400" y="38100"/>
                    <a:pt x="1436370" y="50800"/>
                  </a:cubicBezTo>
                  <a:cubicBezTo>
                    <a:pt x="1450340" y="63500"/>
                    <a:pt x="1461770" y="81280"/>
                    <a:pt x="1468120" y="99060"/>
                  </a:cubicBezTo>
                  <a:cubicBezTo>
                    <a:pt x="1474470" y="115570"/>
                    <a:pt x="1478280" y="135890"/>
                    <a:pt x="1474470" y="156210"/>
                  </a:cubicBezTo>
                  <a:cubicBezTo>
                    <a:pt x="1470660" y="180340"/>
                    <a:pt x="1461770" y="208280"/>
                    <a:pt x="1433830" y="231140"/>
                  </a:cubicBezTo>
                  <a:cubicBezTo>
                    <a:pt x="1375410" y="281940"/>
                    <a:pt x="1188720" y="307340"/>
                    <a:pt x="1068070" y="363220"/>
                  </a:cubicBezTo>
                  <a:cubicBezTo>
                    <a:pt x="937260" y="424180"/>
                    <a:pt x="762000" y="571500"/>
                    <a:pt x="676910" y="586740"/>
                  </a:cubicBezTo>
                  <a:cubicBezTo>
                    <a:pt x="640080" y="594360"/>
                    <a:pt x="615950" y="588010"/>
                    <a:pt x="593090" y="574040"/>
                  </a:cubicBezTo>
                  <a:cubicBezTo>
                    <a:pt x="568960" y="561340"/>
                    <a:pt x="547370" y="530860"/>
                    <a:pt x="538480" y="508000"/>
                  </a:cubicBezTo>
                  <a:cubicBezTo>
                    <a:pt x="530860" y="490220"/>
                    <a:pt x="528320" y="471170"/>
                    <a:pt x="533400" y="450850"/>
                  </a:cubicBezTo>
                  <a:cubicBezTo>
                    <a:pt x="538480" y="426720"/>
                    <a:pt x="548640" y="407670"/>
                    <a:pt x="575310" y="375920"/>
                  </a:cubicBezTo>
                  <a:cubicBezTo>
                    <a:pt x="642620" y="295910"/>
                    <a:pt x="923290" y="45720"/>
                    <a:pt x="1017270" y="12700"/>
                  </a:cubicBezTo>
                  <a:cubicBezTo>
                    <a:pt x="1054100" y="0"/>
                    <a:pt x="1079500" y="7620"/>
                    <a:pt x="1102360" y="15240"/>
                  </a:cubicBezTo>
                  <a:cubicBezTo>
                    <a:pt x="1122680" y="21590"/>
                    <a:pt x="1137920" y="34290"/>
                    <a:pt x="1149350" y="48260"/>
                  </a:cubicBezTo>
                  <a:cubicBezTo>
                    <a:pt x="1162050" y="63500"/>
                    <a:pt x="1172210" y="80010"/>
                    <a:pt x="1176020" y="100330"/>
                  </a:cubicBezTo>
                  <a:cubicBezTo>
                    <a:pt x="1179830" y="124460"/>
                    <a:pt x="1173480" y="162560"/>
                    <a:pt x="1163320" y="185420"/>
                  </a:cubicBezTo>
                  <a:cubicBezTo>
                    <a:pt x="1154430" y="203200"/>
                    <a:pt x="1144270" y="213360"/>
                    <a:pt x="1123950" y="227330"/>
                  </a:cubicBezTo>
                  <a:cubicBezTo>
                    <a:pt x="1080770" y="257810"/>
                    <a:pt x="988060" y="279400"/>
                    <a:pt x="896620" y="322580"/>
                  </a:cubicBezTo>
                  <a:cubicBezTo>
                    <a:pt x="749300" y="393700"/>
                    <a:pt x="426720" y="595630"/>
                    <a:pt x="334010" y="627380"/>
                  </a:cubicBezTo>
                  <a:cubicBezTo>
                    <a:pt x="307340" y="636270"/>
                    <a:pt x="297180" y="638810"/>
                    <a:pt x="276860" y="636270"/>
                  </a:cubicBezTo>
                  <a:cubicBezTo>
                    <a:pt x="252730" y="632460"/>
                    <a:pt x="218440" y="615950"/>
                    <a:pt x="200660" y="599440"/>
                  </a:cubicBezTo>
                  <a:cubicBezTo>
                    <a:pt x="185420" y="585470"/>
                    <a:pt x="176530" y="566420"/>
                    <a:pt x="171450" y="548640"/>
                  </a:cubicBezTo>
                  <a:cubicBezTo>
                    <a:pt x="166370" y="530860"/>
                    <a:pt x="163830" y="510540"/>
                    <a:pt x="168910" y="491490"/>
                  </a:cubicBezTo>
                  <a:cubicBezTo>
                    <a:pt x="175260" y="467360"/>
                    <a:pt x="193040" y="443230"/>
                    <a:pt x="214630" y="419100"/>
                  </a:cubicBezTo>
                  <a:cubicBezTo>
                    <a:pt x="245110" y="387350"/>
                    <a:pt x="285750" y="364490"/>
                    <a:pt x="342900" y="326390"/>
                  </a:cubicBezTo>
                  <a:cubicBezTo>
                    <a:pt x="450850" y="254000"/>
                    <a:pt x="735330" y="59690"/>
                    <a:pt x="819150" y="31750"/>
                  </a:cubicBezTo>
                  <a:cubicBezTo>
                    <a:pt x="845820" y="22860"/>
                    <a:pt x="857250" y="24130"/>
                    <a:pt x="876300" y="27940"/>
                  </a:cubicBezTo>
                  <a:cubicBezTo>
                    <a:pt x="894080" y="30480"/>
                    <a:pt x="914400" y="36830"/>
                    <a:pt x="929640" y="49530"/>
                  </a:cubicBezTo>
                  <a:cubicBezTo>
                    <a:pt x="947420" y="66040"/>
                    <a:pt x="969010" y="99060"/>
                    <a:pt x="974090" y="123190"/>
                  </a:cubicBezTo>
                  <a:cubicBezTo>
                    <a:pt x="980440" y="142240"/>
                    <a:pt x="977900" y="162560"/>
                    <a:pt x="971550" y="180340"/>
                  </a:cubicBezTo>
                  <a:cubicBezTo>
                    <a:pt x="966470" y="198120"/>
                    <a:pt x="956310" y="217170"/>
                    <a:pt x="943610" y="229870"/>
                  </a:cubicBezTo>
                  <a:cubicBezTo>
                    <a:pt x="929640" y="243840"/>
                    <a:pt x="920750" y="247650"/>
                    <a:pt x="894080" y="260350"/>
                  </a:cubicBezTo>
                  <a:cubicBezTo>
                    <a:pt x="793750" y="307340"/>
                    <a:pt x="299720" y="505460"/>
                    <a:pt x="153670" y="506730"/>
                  </a:cubicBezTo>
                  <a:cubicBezTo>
                    <a:pt x="92710" y="506730"/>
                    <a:pt x="38100" y="497840"/>
                    <a:pt x="22860" y="464820"/>
                  </a:cubicBezTo>
                  <a:cubicBezTo>
                    <a:pt x="0" y="417830"/>
                    <a:pt x="71120" y="269240"/>
                    <a:pt x="119380" y="212090"/>
                  </a:cubicBezTo>
                  <a:cubicBezTo>
                    <a:pt x="158750" y="166370"/>
                    <a:pt x="220980" y="151130"/>
                    <a:pt x="270510" y="128270"/>
                  </a:cubicBezTo>
                  <a:cubicBezTo>
                    <a:pt x="316230" y="106680"/>
                    <a:pt x="359410" y="90170"/>
                    <a:pt x="407670" y="76200"/>
                  </a:cubicBezTo>
                  <a:cubicBezTo>
                    <a:pt x="459740" y="60960"/>
                    <a:pt x="529590" y="40640"/>
                    <a:pt x="574040" y="44450"/>
                  </a:cubicBezTo>
                  <a:cubicBezTo>
                    <a:pt x="605790" y="48260"/>
                    <a:pt x="633730" y="62230"/>
                    <a:pt x="652780" y="78740"/>
                  </a:cubicBezTo>
                  <a:cubicBezTo>
                    <a:pt x="668020" y="91440"/>
                    <a:pt x="678180" y="109220"/>
                    <a:pt x="684530" y="127000"/>
                  </a:cubicBezTo>
                  <a:cubicBezTo>
                    <a:pt x="689610" y="144780"/>
                    <a:pt x="693420" y="165100"/>
                    <a:pt x="688340" y="184150"/>
                  </a:cubicBezTo>
                  <a:cubicBezTo>
                    <a:pt x="683260" y="208280"/>
                    <a:pt x="664210" y="242570"/>
                    <a:pt x="646430" y="259080"/>
                  </a:cubicBezTo>
                  <a:cubicBezTo>
                    <a:pt x="631190" y="273050"/>
                    <a:pt x="594360" y="283210"/>
                    <a:pt x="594360" y="283210"/>
                  </a:cubicBezTo>
                </a:path>
              </a:pathLst>
            </a:custGeom>
            <a:solidFill>
              <a:srgbClr val="E8FF8C"/>
            </a:solidFill>
            <a:ln cap="sq">
              <a:noFill/>
              <a:prstDash val="solid"/>
              <a:miter/>
            </a:ln>
          </p:spPr>
        </p:sp>
      </p:grpSp>
      <p:grpSp>
        <p:nvGrpSpPr>
          <p:cNvPr name="Group 24" id="24"/>
          <p:cNvGrpSpPr/>
          <p:nvPr/>
        </p:nvGrpSpPr>
        <p:grpSpPr>
          <a:xfrm rot="0">
            <a:off x="9938385" y="8642985"/>
            <a:ext cx="1620202" cy="809625"/>
            <a:chOff x="0" y="0"/>
            <a:chExt cx="2160270" cy="1079500"/>
          </a:xfrm>
        </p:grpSpPr>
        <p:sp>
          <p:nvSpPr>
            <p:cNvPr name="Freeform 25" id="25"/>
            <p:cNvSpPr/>
            <p:nvPr/>
          </p:nvSpPr>
          <p:spPr>
            <a:xfrm flipH="false" flipV="false" rot="0">
              <a:off x="48260" y="46990"/>
              <a:ext cx="2066290" cy="981710"/>
            </a:xfrm>
            <a:custGeom>
              <a:avLst/>
              <a:gdLst/>
              <a:ahLst/>
              <a:cxnLst/>
              <a:rect r="r" b="b" t="t" l="l"/>
              <a:pathLst>
                <a:path h="981710" w="2066290">
                  <a:moveTo>
                    <a:pt x="1772920" y="165100"/>
                  </a:moveTo>
                  <a:cubicBezTo>
                    <a:pt x="1906270" y="26670"/>
                    <a:pt x="1938020" y="22860"/>
                    <a:pt x="1962150" y="25400"/>
                  </a:cubicBezTo>
                  <a:cubicBezTo>
                    <a:pt x="1982470" y="27940"/>
                    <a:pt x="2000250" y="35560"/>
                    <a:pt x="2015490" y="48260"/>
                  </a:cubicBezTo>
                  <a:cubicBezTo>
                    <a:pt x="2034540" y="64770"/>
                    <a:pt x="2054860" y="97790"/>
                    <a:pt x="2061210" y="120650"/>
                  </a:cubicBezTo>
                  <a:cubicBezTo>
                    <a:pt x="2066290" y="140970"/>
                    <a:pt x="2063750" y="161290"/>
                    <a:pt x="2058670" y="179070"/>
                  </a:cubicBezTo>
                  <a:cubicBezTo>
                    <a:pt x="2053590" y="196850"/>
                    <a:pt x="2048510" y="213360"/>
                    <a:pt x="2029460" y="228600"/>
                  </a:cubicBezTo>
                  <a:cubicBezTo>
                    <a:pt x="1995170" y="259080"/>
                    <a:pt x="1899920" y="278130"/>
                    <a:pt x="1828800" y="309880"/>
                  </a:cubicBezTo>
                  <a:cubicBezTo>
                    <a:pt x="1743710" y="349250"/>
                    <a:pt x="1670050" y="386080"/>
                    <a:pt x="1555750" y="450850"/>
                  </a:cubicBezTo>
                  <a:cubicBezTo>
                    <a:pt x="1351280" y="565150"/>
                    <a:pt x="852170" y="906780"/>
                    <a:pt x="723900" y="961390"/>
                  </a:cubicBezTo>
                  <a:cubicBezTo>
                    <a:pt x="688340" y="976630"/>
                    <a:pt x="674370" y="980440"/>
                    <a:pt x="651510" y="981710"/>
                  </a:cubicBezTo>
                  <a:cubicBezTo>
                    <a:pt x="631190" y="981710"/>
                    <a:pt x="612140" y="979170"/>
                    <a:pt x="594360" y="969010"/>
                  </a:cubicBezTo>
                  <a:cubicBezTo>
                    <a:pt x="572770" y="957580"/>
                    <a:pt x="547370" y="929640"/>
                    <a:pt x="535940" y="906780"/>
                  </a:cubicBezTo>
                  <a:cubicBezTo>
                    <a:pt x="527050" y="889000"/>
                    <a:pt x="524510" y="869950"/>
                    <a:pt x="527050" y="849630"/>
                  </a:cubicBezTo>
                  <a:cubicBezTo>
                    <a:pt x="530860" y="825500"/>
                    <a:pt x="538480" y="803910"/>
                    <a:pt x="565150" y="773430"/>
                  </a:cubicBezTo>
                  <a:cubicBezTo>
                    <a:pt x="633730" y="690880"/>
                    <a:pt x="880110" y="538480"/>
                    <a:pt x="1057910" y="420370"/>
                  </a:cubicBezTo>
                  <a:cubicBezTo>
                    <a:pt x="1256030" y="288290"/>
                    <a:pt x="1586230" y="67310"/>
                    <a:pt x="1701800" y="21590"/>
                  </a:cubicBezTo>
                  <a:cubicBezTo>
                    <a:pt x="1741170" y="6350"/>
                    <a:pt x="1760220" y="0"/>
                    <a:pt x="1785620" y="3810"/>
                  </a:cubicBezTo>
                  <a:cubicBezTo>
                    <a:pt x="1812290" y="7620"/>
                    <a:pt x="1844040" y="27940"/>
                    <a:pt x="1860550" y="46990"/>
                  </a:cubicBezTo>
                  <a:cubicBezTo>
                    <a:pt x="1874520" y="60960"/>
                    <a:pt x="1880870" y="80010"/>
                    <a:pt x="1884680" y="99060"/>
                  </a:cubicBezTo>
                  <a:cubicBezTo>
                    <a:pt x="1888490" y="116840"/>
                    <a:pt x="1889760" y="137160"/>
                    <a:pt x="1883410" y="156210"/>
                  </a:cubicBezTo>
                  <a:cubicBezTo>
                    <a:pt x="1874520" y="179070"/>
                    <a:pt x="1864360" y="195580"/>
                    <a:pt x="1831340" y="224790"/>
                  </a:cubicBezTo>
                  <a:cubicBezTo>
                    <a:pt x="1718310" y="330200"/>
                    <a:pt x="1106170" y="693420"/>
                    <a:pt x="923290" y="802640"/>
                  </a:cubicBezTo>
                  <a:cubicBezTo>
                    <a:pt x="845820" y="849630"/>
                    <a:pt x="802640" y="876300"/>
                    <a:pt x="754380" y="896620"/>
                  </a:cubicBezTo>
                  <a:cubicBezTo>
                    <a:pt x="721360" y="910590"/>
                    <a:pt x="692150" y="924560"/>
                    <a:pt x="666750" y="924560"/>
                  </a:cubicBezTo>
                  <a:cubicBezTo>
                    <a:pt x="645160" y="924560"/>
                    <a:pt x="627380" y="919480"/>
                    <a:pt x="610870" y="910590"/>
                  </a:cubicBezTo>
                  <a:cubicBezTo>
                    <a:pt x="594360" y="901700"/>
                    <a:pt x="577850" y="889000"/>
                    <a:pt x="567690" y="871220"/>
                  </a:cubicBezTo>
                  <a:cubicBezTo>
                    <a:pt x="554990" y="849630"/>
                    <a:pt x="546100" y="812800"/>
                    <a:pt x="548640" y="787400"/>
                  </a:cubicBezTo>
                  <a:cubicBezTo>
                    <a:pt x="549910" y="768350"/>
                    <a:pt x="556260" y="755650"/>
                    <a:pt x="568960" y="734060"/>
                  </a:cubicBezTo>
                  <a:cubicBezTo>
                    <a:pt x="595630" y="692150"/>
                    <a:pt x="652780" y="631190"/>
                    <a:pt x="721360" y="567690"/>
                  </a:cubicBezTo>
                  <a:cubicBezTo>
                    <a:pt x="835660" y="459740"/>
                    <a:pt x="1126490" y="158750"/>
                    <a:pt x="1210310" y="172720"/>
                  </a:cubicBezTo>
                  <a:cubicBezTo>
                    <a:pt x="1247140" y="179070"/>
                    <a:pt x="1275080" y="242570"/>
                    <a:pt x="1276350" y="278130"/>
                  </a:cubicBezTo>
                  <a:cubicBezTo>
                    <a:pt x="1276350" y="316230"/>
                    <a:pt x="1250950" y="349250"/>
                    <a:pt x="1209040" y="393700"/>
                  </a:cubicBezTo>
                  <a:cubicBezTo>
                    <a:pt x="1115060" y="495300"/>
                    <a:pt x="758190" y="754380"/>
                    <a:pt x="628650" y="800100"/>
                  </a:cubicBezTo>
                  <a:cubicBezTo>
                    <a:pt x="572770" y="819150"/>
                    <a:pt x="529590" y="826770"/>
                    <a:pt x="496570" y="807720"/>
                  </a:cubicBezTo>
                  <a:cubicBezTo>
                    <a:pt x="463550" y="787400"/>
                    <a:pt x="435610" y="717550"/>
                    <a:pt x="435610" y="675640"/>
                  </a:cubicBezTo>
                  <a:cubicBezTo>
                    <a:pt x="435610" y="636270"/>
                    <a:pt x="462280" y="603250"/>
                    <a:pt x="487680" y="561340"/>
                  </a:cubicBezTo>
                  <a:cubicBezTo>
                    <a:pt x="527050" y="501650"/>
                    <a:pt x="590550" y="431800"/>
                    <a:pt x="657860" y="358140"/>
                  </a:cubicBezTo>
                  <a:cubicBezTo>
                    <a:pt x="745490" y="262890"/>
                    <a:pt x="913130" y="90170"/>
                    <a:pt x="975360" y="44450"/>
                  </a:cubicBezTo>
                  <a:cubicBezTo>
                    <a:pt x="998220" y="26670"/>
                    <a:pt x="1007110" y="20320"/>
                    <a:pt x="1026160" y="16510"/>
                  </a:cubicBezTo>
                  <a:cubicBezTo>
                    <a:pt x="1050290" y="11430"/>
                    <a:pt x="1087120" y="13970"/>
                    <a:pt x="1111250" y="25400"/>
                  </a:cubicBezTo>
                  <a:cubicBezTo>
                    <a:pt x="1135380" y="38100"/>
                    <a:pt x="1159510" y="63500"/>
                    <a:pt x="1169670" y="88900"/>
                  </a:cubicBezTo>
                  <a:cubicBezTo>
                    <a:pt x="1178560" y="114300"/>
                    <a:pt x="1182370" y="139700"/>
                    <a:pt x="1169670" y="173990"/>
                  </a:cubicBezTo>
                  <a:cubicBezTo>
                    <a:pt x="1144270" y="247650"/>
                    <a:pt x="980440" y="386080"/>
                    <a:pt x="915670" y="473710"/>
                  </a:cubicBezTo>
                  <a:cubicBezTo>
                    <a:pt x="869950" y="537210"/>
                    <a:pt x="816610" y="650240"/>
                    <a:pt x="808990" y="647700"/>
                  </a:cubicBezTo>
                  <a:cubicBezTo>
                    <a:pt x="801370" y="643890"/>
                    <a:pt x="845820" y="516890"/>
                    <a:pt x="866140" y="463550"/>
                  </a:cubicBezTo>
                  <a:cubicBezTo>
                    <a:pt x="881380" y="421640"/>
                    <a:pt x="894080" y="356870"/>
                    <a:pt x="916940" y="353060"/>
                  </a:cubicBezTo>
                  <a:cubicBezTo>
                    <a:pt x="941070" y="349250"/>
                    <a:pt x="1005840" y="412750"/>
                    <a:pt x="1009650" y="453390"/>
                  </a:cubicBezTo>
                  <a:cubicBezTo>
                    <a:pt x="1016000" y="504190"/>
                    <a:pt x="947420" y="574040"/>
                    <a:pt x="906780" y="640080"/>
                  </a:cubicBezTo>
                  <a:cubicBezTo>
                    <a:pt x="855980" y="721360"/>
                    <a:pt x="777240" y="854710"/>
                    <a:pt x="722630" y="904240"/>
                  </a:cubicBezTo>
                  <a:cubicBezTo>
                    <a:pt x="693420" y="930910"/>
                    <a:pt x="670560" y="946150"/>
                    <a:pt x="641350" y="949960"/>
                  </a:cubicBezTo>
                  <a:cubicBezTo>
                    <a:pt x="614680" y="953770"/>
                    <a:pt x="580390" y="946150"/>
                    <a:pt x="558800" y="932180"/>
                  </a:cubicBezTo>
                  <a:cubicBezTo>
                    <a:pt x="535940" y="916940"/>
                    <a:pt x="515620" y="885190"/>
                    <a:pt x="508000" y="862330"/>
                  </a:cubicBezTo>
                  <a:cubicBezTo>
                    <a:pt x="501650" y="843280"/>
                    <a:pt x="502920" y="822960"/>
                    <a:pt x="506730" y="803910"/>
                  </a:cubicBezTo>
                  <a:cubicBezTo>
                    <a:pt x="510540" y="786130"/>
                    <a:pt x="527050" y="775970"/>
                    <a:pt x="532130" y="753110"/>
                  </a:cubicBezTo>
                  <a:cubicBezTo>
                    <a:pt x="543560" y="708660"/>
                    <a:pt x="525780" y="595630"/>
                    <a:pt x="539750" y="552450"/>
                  </a:cubicBezTo>
                  <a:cubicBezTo>
                    <a:pt x="547370" y="529590"/>
                    <a:pt x="560070" y="518160"/>
                    <a:pt x="574040" y="505460"/>
                  </a:cubicBezTo>
                  <a:cubicBezTo>
                    <a:pt x="588010" y="494030"/>
                    <a:pt x="604520" y="482600"/>
                    <a:pt x="624840" y="478790"/>
                  </a:cubicBezTo>
                  <a:cubicBezTo>
                    <a:pt x="648970" y="474980"/>
                    <a:pt x="687070" y="480060"/>
                    <a:pt x="709930" y="490220"/>
                  </a:cubicBezTo>
                  <a:cubicBezTo>
                    <a:pt x="727710" y="499110"/>
                    <a:pt x="742950" y="511810"/>
                    <a:pt x="753110" y="529590"/>
                  </a:cubicBezTo>
                  <a:cubicBezTo>
                    <a:pt x="764540" y="549910"/>
                    <a:pt x="774700" y="581660"/>
                    <a:pt x="772160" y="612140"/>
                  </a:cubicBezTo>
                  <a:cubicBezTo>
                    <a:pt x="769620" y="651510"/>
                    <a:pt x="746760" y="701040"/>
                    <a:pt x="723900" y="742950"/>
                  </a:cubicBezTo>
                  <a:cubicBezTo>
                    <a:pt x="701040" y="788670"/>
                    <a:pt x="681990" y="848360"/>
                    <a:pt x="636270" y="873760"/>
                  </a:cubicBezTo>
                  <a:cubicBezTo>
                    <a:pt x="576580" y="906780"/>
                    <a:pt x="445770" y="889000"/>
                    <a:pt x="374650" y="880110"/>
                  </a:cubicBezTo>
                  <a:cubicBezTo>
                    <a:pt x="325120" y="873760"/>
                    <a:pt x="293370" y="868680"/>
                    <a:pt x="248920" y="845820"/>
                  </a:cubicBezTo>
                  <a:cubicBezTo>
                    <a:pt x="185420" y="812800"/>
                    <a:pt x="81280" y="734060"/>
                    <a:pt x="43180" y="674370"/>
                  </a:cubicBezTo>
                  <a:cubicBezTo>
                    <a:pt x="16510" y="633730"/>
                    <a:pt x="15240" y="589280"/>
                    <a:pt x="7620" y="547370"/>
                  </a:cubicBezTo>
                  <a:cubicBezTo>
                    <a:pt x="1270" y="506730"/>
                    <a:pt x="0" y="472440"/>
                    <a:pt x="2540" y="426720"/>
                  </a:cubicBezTo>
                  <a:cubicBezTo>
                    <a:pt x="6350" y="367030"/>
                    <a:pt x="17780" y="267970"/>
                    <a:pt x="35560" y="218440"/>
                  </a:cubicBezTo>
                  <a:cubicBezTo>
                    <a:pt x="45720" y="189230"/>
                    <a:pt x="55880" y="168910"/>
                    <a:pt x="74930" y="152400"/>
                  </a:cubicBezTo>
                  <a:cubicBezTo>
                    <a:pt x="92710" y="137160"/>
                    <a:pt x="125730" y="127000"/>
                    <a:pt x="146050" y="123190"/>
                  </a:cubicBezTo>
                  <a:cubicBezTo>
                    <a:pt x="161290" y="121920"/>
                    <a:pt x="171450" y="123190"/>
                    <a:pt x="185420" y="128270"/>
                  </a:cubicBezTo>
                  <a:cubicBezTo>
                    <a:pt x="204470" y="134620"/>
                    <a:pt x="234950" y="154940"/>
                    <a:pt x="248920" y="170180"/>
                  </a:cubicBezTo>
                  <a:cubicBezTo>
                    <a:pt x="259080" y="181610"/>
                    <a:pt x="264160" y="190500"/>
                    <a:pt x="267970" y="204470"/>
                  </a:cubicBezTo>
                  <a:cubicBezTo>
                    <a:pt x="273050" y="224790"/>
                    <a:pt x="273050" y="261620"/>
                    <a:pt x="267970" y="281940"/>
                  </a:cubicBezTo>
                  <a:cubicBezTo>
                    <a:pt x="264160" y="295910"/>
                    <a:pt x="257810" y="306070"/>
                    <a:pt x="250190" y="316230"/>
                  </a:cubicBezTo>
                  <a:cubicBezTo>
                    <a:pt x="241300" y="326390"/>
                    <a:pt x="233680" y="336550"/>
                    <a:pt x="220980" y="344170"/>
                  </a:cubicBezTo>
                  <a:cubicBezTo>
                    <a:pt x="203200" y="354330"/>
                    <a:pt x="171450" y="365760"/>
                    <a:pt x="147320" y="364490"/>
                  </a:cubicBezTo>
                  <a:cubicBezTo>
                    <a:pt x="123190" y="363220"/>
                    <a:pt x="92710" y="347980"/>
                    <a:pt x="74930" y="336550"/>
                  </a:cubicBezTo>
                  <a:cubicBezTo>
                    <a:pt x="63500" y="327660"/>
                    <a:pt x="57150" y="320040"/>
                    <a:pt x="49530" y="307340"/>
                  </a:cubicBezTo>
                  <a:cubicBezTo>
                    <a:pt x="40640" y="288290"/>
                    <a:pt x="30480" y="255270"/>
                    <a:pt x="33020" y="231140"/>
                  </a:cubicBezTo>
                  <a:cubicBezTo>
                    <a:pt x="35560" y="207010"/>
                    <a:pt x="52070" y="177800"/>
                    <a:pt x="64770" y="161290"/>
                  </a:cubicBezTo>
                  <a:cubicBezTo>
                    <a:pt x="74930" y="149860"/>
                    <a:pt x="82550" y="143510"/>
                    <a:pt x="96520" y="138430"/>
                  </a:cubicBezTo>
                  <a:cubicBezTo>
                    <a:pt x="115570" y="129540"/>
                    <a:pt x="148590" y="120650"/>
                    <a:pt x="172720" y="124460"/>
                  </a:cubicBezTo>
                  <a:cubicBezTo>
                    <a:pt x="195580" y="128270"/>
                    <a:pt x="224790" y="147320"/>
                    <a:pt x="240030" y="161290"/>
                  </a:cubicBezTo>
                  <a:cubicBezTo>
                    <a:pt x="251460" y="170180"/>
                    <a:pt x="257810" y="179070"/>
                    <a:pt x="262890" y="193040"/>
                  </a:cubicBezTo>
                  <a:cubicBezTo>
                    <a:pt x="269240" y="212090"/>
                    <a:pt x="274320" y="238760"/>
                    <a:pt x="271780" y="269240"/>
                  </a:cubicBezTo>
                  <a:cubicBezTo>
                    <a:pt x="265430" y="320040"/>
                    <a:pt x="201930" y="405130"/>
                    <a:pt x="201930" y="461010"/>
                  </a:cubicBezTo>
                  <a:cubicBezTo>
                    <a:pt x="203200" y="505460"/>
                    <a:pt x="219710" y="549910"/>
                    <a:pt x="246380" y="577850"/>
                  </a:cubicBezTo>
                  <a:cubicBezTo>
                    <a:pt x="273050" y="607060"/>
                    <a:pt x="316230" y="617220"/>
                    <a:pt x="364490" y="631190"/>
                  </a:cubicBezTo>
                  <a:cubicBezTo>
                    <a:pt x="435610" y="652780"/>
                    <a:pt x="636270" y="665480"/>
                    <a:pt x="636270" y="676910"/>
                  </a:cubicBezTo>
                  <a:cubicBezTo>
                    <a:pt x="636270" y="684530"/>
                    <a:pt x="501650" y="716280"/>
                    <a:pt x="485140" y="694690"/>
                  </a:cubicBezTo>
                  <a:cubicBezTo>
                    <a:pt x="467360" y="671830"/>
                    <a:pt x="529590" y="561340"/>
                    <a:pt x="553720" y="527050"/>
                  </a:cubicBezTo>
                  <a:cubicBezTo>
                    <a:pt x="567690" y="508000"/>
                    <a:pt x="579120" y="497840"/>
                    <a:pt x="598170" y="488950"/>
                  </a:cubicBezTo>
                  <a:cubicBezTo>
                    <a:pt x="619760" y="480060"/>
                    <a:pt x="656590" y="473710"/>
                    <a:pt x="683260" y="480060"/>
                  </a:cubicBezTo>
                  <a:cubicBezTo>
                    <a:pt x="708660" y="486410"/>
                    <a:pt x="737870" y="506730"/>
                    <a:pt x="753110" y="529590"/>
                  </a:cubicBezTo>
                  <a:cubicBezTo>
                    <a:pt x="767080" y="551180"/>
                    <a:pt x="770890" y="576580"/>
                    <a:pt x="772160" y="612140"/>
                  </a:cubicBezTo>
                  <a:cubicBezTo>
                    <a:pt x="773430" y="680720"/>
                    <a:pt x="754380" y="857250"/>
                    <a:pt x="716280" y="909320"/>
                  </a:cubicBezTo>
                  <a:cubicBezTo>
                    <a:pt x="697230" y="935990"/>
                    <a:pt x="665480" y="944880"/>
                    <a:pt x="641350" y="949960"/>
                  </a:cubicBezTo>
                  <a:cubicBezTo>
                    <a:pt x="622300" y="953770"/>
                    <a:pt x="601980" y="951230"/>
                    <a:pt x="584200" y="944880"/>
                  </a:cubicBezTo>
                  <a:cubicBezTo>
                    <a:pt x="566420" y="938530"/>
                    <a:pt x="548640" y="927100"/>
                    <a:pt x="535940" y="913130"/>
                  </a:cubicBezTo>
                  <a:cubicBezTo>
                    <a:pt x="523240" y="899160"/>
                    <a:pt x="511810" y="881380"/>
                    <a:pt x="508000" y="862330"/>
                  </a:cubicBezTo>
                  <a:cubicBezTo>
                    <a:pt x="502920" y="838200"/>
                    <a:pt x="502920" y="812800"/>
                    <a:pt x="516890" y="777240"/>
                  </a:cubicBezTo>
                  <a:cubicBezTo>
                    <a:pt x="547370" y="694690"/>
                    <a:pt x="701040" y="500380"/>
                    <a:pt x="778510" y="407670"/>
                  </a:cubicBezTo>
                  <a:cubicBezTo>
                    <a:pt x="829310" y="345440"/>
                    <a:pt x="862330" y="281940"/>
                    <a:pt x="918210" y="260350"/>
                  </a:cubicBezTo>
                  <a:cubicBezTo>
                    <a:pt x="970280" y="241300"/>
                    <a:pt x="1061720" y="243840"/>
                    <a:pt x="1098550" y="274320"/>
                  </a:cubicBezTo>
                  <a:cubicBezTo>
                    <a:pt x="1135380" y="303530"/>
                    <a:pt x="1148080" y="379730"/>
                    <a:pt x="1144270" y="431800"/>
                  </a:cubicBezTo>
                  <a:cubicBezTo>
                    <a:pt x="1139190" y="488950"/>
                    <a:pt x="1098550" y="546100"/>
                    <a:pt x="1064260" y="600710"/>
                  </a:cubicBezTo>
                  <a:cubicBezTo>
                    <a:pt x="1028700" y="660400"/>
                    <a:pt x="984250" y="723900"/>
                    <a:pt x="933450" y="772160"/>
                  </a:cubicBezTo>
                  <a:cubicBezTo>
                    <a:pt x="881380" y="821690"/>
                    <a:pt x="817880" y="891540"/>
                    <a:pt x="755650" y="896620"/>
                  </a:cubicBezTo>
                  <a:cubicBezTo>
                    <a:pt x="693420" y="902970"/>
                    <a:pt x="593090" y="857250"/>
                    <a:pt x="561340" y="807720"/>
                  </a:cubicBezTo>
                  <a:cubicBezTo>
                    <a:pt x="532130" y="762000"/>
                    <a:pt x="547370" y="679450"/>
                    <a:pt x="561340" y="618490"/>
                  </a:cubicBezTo>
                  <a:cubicBezTo>
                    <a:pt x="575310" y="556260"/>
                    <a:pt x="612140" y="500380"/>
                    <a:pt x="650240" y="438150"/>
                  </a:cubicBezTo>
                  <a:cubicBezTo>
                    <a:pt x="695960" y="361950"/>
                    <a:pt x="762000" y="271780"/>
                    <a:pt x="820420" y="203200"/>
                  </a:cubicBezTo>
                  <a:cubicBezTo>
                    <a:pt x="871220" y="142240"/>
                    <a:pt x="935990" y="73660"/>
                    <a:pt x="975360" y="44450"/>
                  </a:cubicBezTo>
                  <a:cubicBezTo>
                    <a:pt x="995680" y="29210"/>
                    <a:pt x="1007110" y="20320"/>
                    <a:pt x="1026160" y="16510"/>
                  </a:cubicBezTo>
                  <a:cubicBezTo>
                    <a:pt x="1050290" y="11430"/>
                    <a:pt x="1087120" y="13970"/>
                    <a:pt x="1111250" y="25400"/>
                  </a:cubicBezTo>
                  <a:cubicBezTo>
                    <a:pt x="1135380" y="38100"/>
                    <a:pt x="1159510" y="63500"/>
                    <a:pt x="1169670" y="88900"/>
                  </a:cubicBezTo>
                  <a:cubicBezTo>
                    <a:pt x="1178560" y="114300"/>
                    <a:pt x="1184910" y="137160"/>
                    <a:pt x="1169670" y="173990"/>
                  </a:cubicBezTo>
                  <a:cubicBezTo>
                    <a:pt x="1126490" y="285750"/>
                    <a:pt x="717550" y="764540"/>
                    <a:pt x="633730" y="742950"/>
                  </a:cubicBezTo>
                  <a:cubicBezTo>
                    <a:pt x="590550" y="731520"/>
                    <a:pt x="558800" y="599440"/>
                    <a:pt x="581660" y="535940"/>
                  </a:cubicBezTo>
                  <a:cubicBezTo>
                    <a:pt x="612140" y="449580"/>
                    <a:pt x="787400" y="378460"/>
                    <a:pt x="897890" y="306070"/>
                  </a:cubicBezTo>
                  <a:cubicBezTo>
                    <a:pt x="1013460" y="229870"/>
                    <a:pt x="1162050" y="109220"/>
                    <a:pt x="1263650" y="88900"/>
                  </a:cubicBezTo>
                  <a:cubicBezTo>
                    <a:pt x="1328420" y="76200"/>
                    <a:pt x="1409700" y="80010"/>
                    <a:pt x="1431290" y="114300"/>
                  </a:cubicBezTo>
                  <a:cubicBezTo>
                    <a:pt x="1459230" y="157480"/>
                    <a:pt x="1410970" y="284480"/>
                    <a:pt x="1358900" y="363220"/>
                  </a:cubicBezTo>
                  <a:cubicBezTo>
                    <a:pt x="1289050" y="467360"/>
                    <a:pt x="1096010" y="567690"/>
                    <a:pt x="995680" y="651510"/>
                  </a:cubicBezTo>
                  <a:cubicBezTo>
                    <a:pt x="922020" y="711200"/>
                    <a:pt x="858520" y="764540"/>
                    <a:pt x="810260" y="812800"/>
                  </a:cubicBezTo>
                  <a:cubicBezTo>
                    <a:pt x="773430" y="848360"/>
                    <a:pt x="751840" y="894080"/>
                    <a:pt x="722630" y="911860"/>
                  </a:cubicBezTo>
                  <a:cubicBezTo>
                    <a:pt x="703580" y="923290"/>
                    <a:pt x="684530" y="924560"/>
                    <a:pt x="666750" y="924560"/>
                  </a:cubicBezTo>
                  <a:cubicBezTo>
                    <a:pt x="647700" y="924560"/>
                    <a:pt x="627380" y="920750"/>
                    <a:pt x="610870" y="910590"/>
                  </a:cubicBezTo>
                  <a:cubicBezTo>
                    <a:pt x="589280" y="896620"/>
                    <a:pt x="563880" y="869950"/>
                    <a:pt x="554990" y="845820"/>
                  </a:cubicBezTo>
                  <a:cubicBezTo>
                    <a:pt x="544830" y="820420"/>
                    <a:pt x="547370" y="783590"/>
                    <a:pt x="554990" y="759460"/>
                  </a:cubicBezTo>
                  <a:cubicBezTo>
                    <a:pt x="561340" y="740410"/>
                    <a:pt x="570230" y="728980"/>
                    <a:pt x="589280" y="712470"/>
                  </a:cubicBezTo>
                  <a:cubicBezTo>
                    <a:pt x="627380" y="678180"/>
                    <a:pt x="703580" y="652780"/>
                    <a:pt x="795020" y="598170"/>
                  </a:cubicBezTo>
                  <a:cubicBezTo>
                    <a:pt x="991870" y="481330"/>
                    <a:pt x="1558290" y="80010"/>
                    <a:pt x="1701800" y="21590"/>
                  </a:cubicBezTo>
                  <a:cubicBezTo>
                    <a:pt x="1742440" y="5080"/>
                    <a:pt x="1760220" y="0"/>
                    <a:pt x="1785620" y="3810"/>
                  </a:cubicBezTo>
                  <a:cubicBezTo>
                    <a:pt x="1812290" y="7620"/>
                    <a:pt x="1842770" y="25400"/>
                    <a:pt x="1860550" y="46990"/>
                  </a:cubicBezTo>
                  <a:cubicBezTo>
                    <a:pt x="1877060" y="67310"/>
                    <a:pt x="1887220" y="102870"/>
                    <a:pt x="1887220" y="127000"/>
                  </a:cubicBezTo>
                  <a:cubicBezTo>
                    <a:pt x="1888490" y="147320"/>
                    <a:pt x="1880870" y="166370"/>
                    <a:pt x="1871980" y="182880"/>
                  </a:cubicBezTo>
                  <a:cubicBezTo>
                    <a:pt x="1863090" y="199390"/>
                    <a:pt x="1855470" y="205740"/>
                    <a:pt x="1831340" y="224790"/>
                  </a:cubicBezTo>
                  <a:cubicBezTo>
                    <a:pt x="1747520" y="293370"/>
                    <a:pt x="1388110" y="490220"/>
                    <a:pt x="1191260" y="621030"/>
                  </a:cubicBezTo>
                  <a:cubicBezTo>
                    <a:pt x="1017270" y="737870"/>
                    <a:pt x="791210" y="925830"/>
                    <a:pt x="707390" y="966470"/>
                  </a:cubicBezTo>
                  <a:cubicBezTo>
                    <a:pt x="680720" y="977900"/>
                    <a:pt x="670560" y="980440"/>
                    <a:pt x="651510" y="981710"/>
                  </a:cubicBezTo>
                  <a:cubicBezTo>
                    <a:pt x="632460" y="981710"/>
                    <a:pt x="612140" y="979170"/>
                    <a:pt x="594360" y="969010"/>
                  </a:cubicBezTo>
                  <a:cubicBezTo>
                    <a:pt x="572770" y="957580"/>
                    <a:pt x="546100" y="932180"/>
                    <a:pt x="535940" y="906780"/>
                  </a:cubicBezTo>
                  <a:cubicBezTo>
                    <a:pt x="525780" y="882650"/>
                    <a:pt x="527050" y="845820"/>
                    <a:pt x="533400" y="821690"/>
                  </a:cubicBezTo>
                  <a:cubicBezTo>
                    <a:pt x="538480" y="802640"/>
                    <a:pt x="543560" y="793750"/>
                    <a:pt x="565150" y="773430"/>
                  </a:cubicBezTo>
                  <a:cubicBezTo>
                    <a:pt x="643890" y="694690"/>
                    <a:pt x="1066800" y="457200"/>
                    <a:pt x="1257300" y="345440"/>
                  </a:cubicBezTo>
                  <a:cubicBezTo>
                    <a:pt x="1389380" y="267970"/>
                    <a:pt x="1506220" y="203200"/>
                    <a:pt x="1595120" y="156210"/>
                  </a:cubicBezTo>
                  <a:cubicBezTo>
                    <a:pt x="1652270" y="127000"/>
                    <a:pt x="1691640" y="102870"/>
                    <a:pt x="1737360" y="87630"/>
                  </a:cubicBezTo>
                  <a:cubicBezTo>
                    <a:pt x="1778000" y="73660"/>
                    <a:pt x="1826260" y="73660"/>
                    <a:pt x="1856740" y="60960"/>
                  </a:cubicBezTo>
                  <a:cubicBezTo>
                    <a:pt x="1877060" y="53340"/>
                    <a:pt x="1887220" y="36830"/>
                    <a:pt x="1905000" y="30480"/>
                  </a:cubicBezTo>
                  <a:cubicBezTo>
                    <a:pt x="1922780" y="24130"/>
                    <a:pt x="1944370" y="22860"/>
                    <a:pt x="1962150" y="25400"/>
                  </a:cubicBezTo>
                  <a:cubicBezTo>
                    <a:pt x="1981200" y="29210"/>
                    <a:pt x="2000250" y="35560"/>
                    <a:pt x="2015490" y="48260"/>
                  </a:cubicBezTo>
                  <a:cubicBezTo>
                    <a:pt x="2034540" y="64770"/>
                    <a:pt x="2054860" y="97790"/>
                    <a:pt x="2061210" y="120650"/>
                  </a:cubicBezTo>
                  <a:cubicBezTo>
                    <a:pt x="2066290" y="140970"/>
                    <a:pt x="2063750" y="158750"/>
                    <a:pt x="2058670" y="179070"/>
                  </a:cubicBezTo>
                  <a:cubicBezTo>
                    <a:pt x="2053590" y="201930"/>
                    <a:pt x="2040890" y="226060"/>
                    <a:pt x="2024380" y="251460"/>
                  </a:cubicBezTo>
                  <a:cubicBezTo>
                    <a:pt x="2001520" y="283210"/>
                    <a:pt x="1959610" y="332740"/>
                    <a:pt x="1924050" y="350520"/>
                  </a:cubicBezTo>
                  <a:cubicBezTo>
                    <a:pt x="1897380" y="365760"/>
                    <a:pt x="1866900" y="372110"/>
                    <a:pt x="1840230" y="368300"/>
                  </a:cubicBezTo>
                  <a:cubicBezTo>
                    <a:pt x="1814830" y="363220"/>
                    <a:pt x="1783080" y="345440"/>
                    <a:pt x="1766570" y="325120"/>
                  </a:cubicBezTo>
                  <a:cubicBezTo>
                    <a:pt x="1750060" y="304800"/>
                    <a:pt x="1738630" y="270510"/>
                    <a:pt x="1739900" y="243840"/>
                  </a:cubicBezTo>
                  <a:cubicBezTo>
                    <a:pt x="1741170" y="217170"/>
                    <a:pt x="1772920" y="165100"/>
                    <a:pt x="1772920" y="165100"/>
                  </a:cubicBezTo>
                </a:path>
              </a:pathLst>
            </a:custGeom>
            <a:solidFill>
              <a:srgbClr val="E8FF8C"/>
            </a:solidFill>
            <a:ln cap="sq">
              <a:noFill/>
              <a:prstDash val="solid"/>
              <a:miter/>
            </a:ln>
          </p:spPr>
        </p:sp>
      </p:grpSp>
      <p:grpSp>
        <p:nvGrpSpPr>
          <p:cNvPr name="Group 26" id="26"/>
          <p:cNvGrpSpPr/>
          <p:nvPr/>
        </p:nvGrpSpPr>
        <p:grpSpPr>
          <a:xfrm rot="0">
            <a:off x="9938385" y="8304847"/>
            <a:ext cx="932498" cy="893445"/>
            <a:chOff x="0" y="0"/>
            <a:chExt cx="1243330" cy="1191260"/>
          </a:xfrm>
        </p:grpSpPr>
        <p:sp>
          <p:nvSpPr>
            <p:cNvPr name="Freeform 27" id="27"/>
            <p:cNvSpPr/>
            <p:nvPr/>
          </p:nvSpPr>
          <p:spPr>
            <a:xfrm flipH="false" flipV="false" rot="0">
              <a:off x="44450" y="50800"/>
              <a:ext cx="1151890" cy="1089660"/>
            </a:xfrm>
            <a:custGeom>
              <a:avLst/>
              <a:gdLst/>
              <a:ahLst/>
              <a:cxnLst/>
              <a:rect r="r" b="b" t="t" l="l"/>
              <a:pathLst>
                <a:path h="1089660" w="1151890">
                  <a:moveTo>
                    <a:pt x="402590" y="227330"/>
                  </a:moveTo>
                  <a:cubicBezTo>
                    <a:pt x="328930" y="276860"/>
                    <a:pt x="306070" y="327660"/>
                    <a:pt x="288290" y="379730"/>
                  </a:cubicBezTo>
                  <a:cubicBezTo>
                    <a:pt x="264160" y="450850"/>
                    <a:pt x="242570" y="574040"/>
                    <a:pt x="238760" y="647700"/>
                  </a:cubicBezTo>
                  <a:cubicBezTo>
                    <a:pt x="237490" y="699770"/>
                    <a:pt x="273050" y="758190"/>
                    <a:pt x="252730" y="781050"/>
                  </a:cubicBezTo>
                  <a:cubicBezTo>
                    <a:pt x="232410" y="803910"/>
                    <a:pt x="132080" y="807720"/>
                    <a:pt x="115570" y="784860"/>
                  </a:cubicBezTo>
                  <a:cubicBezTo>
                    <a:pt x="95250" y="756920"/>
                    <a:pt x="151130" y="656590"/>
                    <a:pt x="179070" y="598170"/>
                  </a:cubicBezTo>
                  <a:cubicBezTo>
                    <a:pt x="208280" y="538480"/>
                    <a:pt x="246380" y="481330"/>
                    <a:pt x="285750" y="431800"/>
                  </a:cubicBezTo>
                  <a:cubicBezTo>
                    <a:pt x="323850" y="386080"/>
                    <a:pt x="370840" y="335280"/>
                    <a:pt x="408940" y="308610"/>
                  </a:cubicBezTo>
                  <a:cubicBezTo>
                    <a:pt x="435610" y="290830"/>
                    <a:pt x="459740" y="279400"/>
                    <a:pt x="486410" y="276860"/>
                  </a:cubicBezTo>
                  <a:cubicBezTo>
                    <a:pt x="513080" y="274320"/>
                    <a:pt x="548640" y="279400"/>
                    <a:pt x="570230" y="290830"/>
                  </a:cubicBezTo>
                  <a:cubicBezTo>
                    <a:pt x="588010" y="299720"/>
                    <a:pt x="601980" y="313690"/>
                    <a:pt x="612140" y="331470"/>
                  </a:cubicBezTo>
                  <a:cubicBezTo>
                    <a:pt x="623570" y="353060"/>
                    <a:pt x="632460" y="388620"/>
                    <a:pt x="628650" y="415290"/>
                  </a:cubicBezTo>
                  <a:cubicBezTo>
                    <a:pt x="623570" y="441960"/>
                    <a:pt x="593090" y="459740"/>
                    <a:pt x="585470" y="488950"/>
                  </a:cubicBezTo>
                  <a:cubicBezTo>
                    <a:pt x="576580" y="523240"/>
                    <a:pt x="594360" y="562610"/>
                    <a:pt x="586740" y="610870"/>
                  </a:cubicBezTo>
                  <a:cubicBezTo>
                    <a:pt x="574040" y="689610"/>
                    <a:pt x="500380" y="836930"/>
                    <a:pt x="483870" y="910590"/>
                  </a:cubicBezTo>
                  <a:cubicBezTo>
                    <a:pt x="474980" y="951230"/>
                    <a:pt x="482600" y="982980"/>
                    <a:pt x="472440" y="1008380"/>
                  </a:cubicBezTo>
                  <a:cubicBezTo>
                    <a:pt x="464820" y="1028700"/>
                    <a:pt x="452120" y="1042670"/>
                    <a:pt x="438150" y="1054100"/>
                  </a:cubicBezTo>
                  <a:cubicBezTo>
                    <a:pt x="422910" y="1066800"/>
                    <a:pt x="405130" y="1075690"/>
                    <a:pt x="384810" y="1078230"/>
                  </a:cubicBezTo>
                  <a:cubicBezTo>
                    <a:pt x="360680" y="1082040"/>
                    <a:pt x="322580" y="1075690"/>
                    <a:pt x="300990" y="1064260"/>
                  </a:cubicBezTo>
                  <a:cubicBezTo>
                    <a:pt x="283210" y="1055370"/>
                    <a:pt x="269240" y="1041400"/>
                    <a:pt x="259080" y="1023620"/>
                  </a:cubicBezTo>
                  <a:cubicBezTo>
                    <a:pt x="247650" y="1002030"/>
                    <a:pt x="236220" y="966470"/>
                    <a:pt x="243840" y="939800"/>
                  </a:cubicBezTo>
                  <a:cubicBezTo>
                    <a:pt x="252730" y="906780"/>
                    <a:pt x="298450" y="883920"/>
                    <a:pt x="330200" y="843280"/>
                  </a:cubicBezTo>
                  <a:cubicBezTo>
                    <a:pt x="375920" y="783590"/>
                    <a:pt x="427990" y="684530"/>
                    <a:pt x="482600" y="608330"/>
                  </a:cubicBezTo>
                  <a:cubicBezTo>
                    <a:pt x="538480" y="530860"/>
                    <a:pt x="609600" y="426720"/>
                    <a:pt x="659130" y="383540"/>
                  </a:cubicBezTo>
                  <a:cubicBezTo>
                    <a:pt x="687070" y="360680"/>
                    <a:pt x="709930" y="346710"/>
                    <a:pt x="734060" y="341630"/>
                  </a:cubicBezTo>
                  <a:cubicBezTo>
                    <a:pt x="753110" y="336550"/>
                    <a:pt x="773430" y="340360"/>
                    <a:pt x="791210" y="346710"/>
                  </a:cubicBezTo>
                  <a:cubicBezTo>
                    <a:pt x="808990" y="351790"/>
                    <a:pt x="826770" y="361950"/>
                    <a:pt x="839470" y="377190"/>
                  </a:cubicBezTo>
                  <a:cubicBezTo>
                    <a:pt x="855980" y="396240"/>
                    <a:pt x="872490" y="429260"/>
                    <a:pt x="872490" y="455930"/>
                  </a:cubicBezTo>
                  <a:cubicBezTo>
                    <a:pt x="873760" y="482600"/>
                    <a:pt x="863600" y="501650"/>
                    <a:pt x="845820" y="537210"/>
                  </a:cubicBezTo>
                  <a:cubicBezTo>
                    <a:pt x="795020" y="633730"/>
                    <a:pt x="562610" y="942340"/>
                    <a:pt x="492760" y="1021080"/>
                  </a:cubicBezTo>
                  <a:cubicBezTo>
                    <a:pt x="468630" y="1049020"/>
                    <a:pt x="457200" y="1061720"/>
                    <a:pt x="436880" y="1073150"/>
                  </a:cubicBezTo>
                  <a:cubicBezTo>
                    <a:pt x="419100" y="1083310"/>
                    <a:pt x="400050" y="1088390"/>
                    <a:pt x="381000" y="1089660"/>
                  </a:cubicBezTo>
                  <a:cubicBezTo>
                    <a:pt x="363220" y="1089660"/>
                    <a:pt x="341630" y="1085850"/>
                    <a:pt x="325120" y="1078230"/>
                  </a:cubicBezTo>
                  <a:cubicBezTo>
                    <a:pt x="307340" y="1069340"/>
                    <a:pt x="290830" y="1056640"/>
                    <a:pt x="280670" y="1041400"/>
                  </a:cubicBezTo>
                  <a:cubicBezTo>
                    <a:pt x="269240" y="1026160"/>
                    <a:pt x="260350" y="1007110"/>
                    <a:pt x="257810" y="988060"/>
                  </a:cubicBezTo>
                  <a:cubicBezTo>
                    <a:pt x="254000" y="970280"/>
                    <a:pt x="256540" y="953770"/>
                    <a:pt x="261620" y="930910"/>
                  </a:cubicBezTo>
                  <a:cubicBezTo>
                    <a:pt x="271780" y="894080"/>
                    <a:pt x="299720" y="838200"/>
                    <a:pt x="323850" y="793750"/>
                  </a:cubicBezTo>
                  <a:cubicBezTo>
                    <a:pt x="349250" y="749300"/>
                    <a:pt x="375920" y="707390"/>
                    <a:pt x="410210" y="662940"/>
                  </a:cubicBezTo>
                  <a:cubicBezTo>
                    <a:pt x="447040" y="613410"/>
                    <a:pt x="488950" y="563880"/>
                    <a:pt x="542290" y="510540"/>
                  </a:cubicBezTo>
                  <a:cubicBezTo>
                    <a:pt x="605790" y="447040"/>
                    <a:pt x="695960" y="363220"/>
                    <a:pt x="770890" y="309880"/>
                  </a:cubicBezTo>
                  <a:cubicBezTo>
                    <a:pt x="834390" y="266700"/>
                    <a:pt x="900430" y="224790"/>
                    <a:pt x="956310" y="209550"/>
                  </a:cubicBezTo>
                  <a:cubicBezTo>
                    <a:pt x="995680" y="198120"/>
                    <a:pt x="1037590" y="196850"/>
                    <a:pt x="1066800" y="204470"/>
                  </a:cubicBezTo>
                  <a:cubicBezTo>
                    <a:pt x="1087120" y="210820"/>
                    <a:pt x="1102360" y="222250"/>
                    <a:pt x="1115060" y="234950"/>
                  </a:cubicBezTo>
                  <a:cubicBezTo>
                    <a:pt x="1129030" y="248920"/>
                    <a:pt x="1140460" y="265430"/>
                    <a:pt x="1145540" y="284480"/>
                  </a:cubicBezTo>
                  <a:cubicBezTo>
                    <a:pt x="1150620" y="308610"/>
                    <a:pt x="1150620" y="345440"/>
                    <a:pt x="1139190" y="369570"/>
                  </a:cubicBezTo>
                  <a:cubicBezTo>
                    <a:pt x="1127760" y="394970"/>
                    <a:pt x="1098550" y="401320"/>
                    <a:pt x="1078230" y="430530"/>
                  </a:cubicBezTo>
                  <a:cubicBezTo>
                    <a:pt x="1041400" y="478790"/>
                    <a:pt x="1014730" y="574040"/>
                    <a:pt x="961390" y="655320"/>
                  </a:cubicBezTo>
                  <a:cubicBezTo>
                    <a:pt x="887730" y="767080"/>
                    <a:pt x="760730" y="980440"/>
                    <a:pt x="654050" y="1027430"/>
                  </a:cubicBezTo>
                  <a:cubicBezTo>
                    <a:pt x="582930" y="1059180"/>
                    <a:pt x="473710" y="1052830"/>
                    <a:pt x="436880" y="1016000"/>
                  </a:cubicBezTo>
                  <a:cubicBezTo>
                    <a:pt x="402590" y="984250"/>
                    <a:pt x="416560" y="894080"/>
                    <a:pt x="420370" y="836930"/>
                  </a:cubicBezTo>
                  <a:cubicBezTo>
                    <a:pt x="425450" y="783590"/>
                    <a:pt x="441960" y="742950"/>
                    <a:pt x="459740" y="684530"/>
                  </a:cubicBezTo>
                  <a:cubicBezTo>
                    <a:pt x="485140" y="605790"/>
                    <a:pt x="524510" y="499110"/>
                    <a:pt x="562610" y="408940"/>
                  </a:cubicBezTo>
                  <a:cubicBezTo>
                    <a:pt x="600710" y="320040"/>
                    <a:pt x="643890" y="195580"/>
                    <a:pt x="688340" y="147320"/>
                  </a:cubicBezTo>
                  <a:cubicBezTo>
                    <a:pt x="712470" y="120650"/>
                    <a:pt x="737870" y="109220"/>
                    <a:pt x="762000" y="104140"/>
                  </a:cubicBezTo>
                  <a:cubicBezTo>
                    <a:pt x="781050" y="99060"/>
                    <a:pt x="801370" y="101600"/>
                    <a:pt x="819150" y="106680"/>
                  </a:cubicBezTo>
                  <a:cubicBezTo>
                    <a:pt x="836930" y="113030"/>
                    <a:pt x="854710" y="124460"/>
                    <a:pt x="868680" y="137160"/>
                  </a:cubicBezTo>
                  <a:cubicBezTo>
                    <a:pt x="881380" y="151130"/>
                    <a:pt x="892810" y="167640"/>
                    <a:pt x="897890" y="186690"/>
                  </a:cubicBezTo>
                  <a:cubicBezTo>
                    <a:pt x="904240" y="210820"/>
                    <a:pt x="902970" y="238760"/>
                    <a:pt x="892810" y="271780"/>
                  </a:cubicBezTo>
                  <a:cubicBezTo>
                    <a:pt x="873760" y="332740"/>
                    <a:pt x="802640" y="415290"/>
                    <a:pt x="754380" y="501650"/>
                  </a:cubicBezTo>
                  <a:cubicBezTo>
                    <a:pt x="693420" y="610870"/>
                    <a:pt x="605790" y="816610"/>
                    <a:pt x="565150" y="880110"/>
                  </a:cubicBezTo>
                  <a:cubicBezTo>
                    <a:pt x="549910" y="904240"/>
                    <a:pt x="543560" y="914400"/>
                    <a:pt x="529590" y="925830"/>
                  </a:cubicBezTo>
                  <a:cubicBezTo>
                    <a:pt x="514350" y="937260"/>
                    <a:pt x="496570" y="947420"/>
                    <a:pt x="476250" y="948690"/>
                  </a:cubicBezTo>
                  <a:cubicBezTo>
                    <a:pt x="452120" y="952500"/>
                    <a:pt x="415290" y="947420"/>
                    <a:pt x="392430" y="933450"/>
                  </a:cubicBezTo>
                  <a:cubicBezTo>
                    <a:pt x="369570" y="919480"/>
                    <a:pt x="347980" y="889000"/>
                    <a:pt x="340360" y="866140"/>
                  </a:cubicBezTo>
                  <a:cubicBezTo>
                    <a:pt x="332740" y="847090"/>
                    <a:pt x="334010" y="833120"/>
                    <a:pt x="336550" y="807720"/>
                  </a:cubicBezTo>
                  <a:cubicBezTo>
                    <a:pt x="342900" y="759460"/>
                    <a:pt x="373380" y="670560"/>
                    <a:pt x="403860" y="593090"/>
                  </a:cubicBezTo>
                  <a:cubicBezTo>
                    <a:pt x="441960" y="495300"/>
                    <a:pt x="504190" y="285750"/>
                    <a:pt x="558800" y="274320"/>
                  </a:cubicBezTo>
                  <a:cubicBezTo>
                    <a:pt x="594360" y="267970"/>
                    <a:pt x="674370" y="353060"/>
                    <a:pt x="668020" y="375920"/>
                  </a:cubicBezTo>
                  <a:cubicBezTo>
                    <a:pt x="661670" y="397510"/>
                    <a:pt x="561340" y="412750"/>
                    <a:pt x="521970" y="410210"/>
                  </a:cubicBezTo>
                  <a:cubicBezTo>
                    <a:pt x="492760" y="407670"/>
                    <a:pt x="467360" y="392430"/>
                    <a:pt x="449580" y="381000"/>
                  </a:cubicBezTo>
                  <a:cubicBezTo>
                    <a:pt x="438150" y="372110"/>
                    <a:pt x="431800" y="363220"/>
                    <a:pt x="425450" y="350520"/>
                  </a:cubicBezTo>
                  <a:cubicBezTo>
                    <a:pt x="416560" y="331470"/>
                    <a:pt x="408940" y="295910"/>
                    <a:pt x="408940" y="275590"/>
                  </a:cubicBezTo>
                  <a:cubicBezTo>
                    <a:pt x="410210" y="260350"/>
                    <a:pt x="412750" y="250190"/>
                    <a:pt x="420370" y="237490"/>
                  </a:cubicBezTo>
                  <a:cubicBezTo>
                    <a:pt x="430530" y="219710"/>
                    <a:pt x="455930" y="193040"/>
                    <a:pt x="473710" y="181610"/>
                  </a:cubicBezTo>
                  <a:cubicBezTo>
                    <a:pt x="486410" y="173990"/>
                    <a:pt x="497840" y="171450"/>
                    <a:pt x="510540" y="170180"/>
                  </a:cubicBezTo>
                  <a:cubicBezTo>
                    <a:pt x="523240" y="167640"/>
                    <a:pt x="535940" y="166370"/>
                    <a:pt x="549910" y="170180"/>
                  </a:cubicBezTo>
                  <a:cubicBezTo>
                    <a:pt x="570230" y="175260"/>
                    <a:pt x="601980" y="193040"/>
                    <a:pt x="617220" y="207010"/>
                  </a:cubicBezTo>
                  <a:cubicBezTo>
                    <a:pt x="628650" y="217170"/>
                    <a:pt x="633730" y="226060"/>
                    <a:pt x="638810" y="240030"/>
                  </a:cubicBezTo>
                  <a:cubicBezTo>
                    <a:pt x="646430" y="259080"/>
                    <a:pt x="652780" y="292100"/>
                    <a:pt x="646430" y="316230"/>
                  </a:cubicBezTo>
                  <a:cubicBezTo>
                    <a:pt x="641350" y="340360"/>
                    <a:pt x="621030" y="367030"/>
                    <a:pt x="605790" y="382270"/>
                  </a:cubicBezTo>
                  <a:cubicBezTo>
                    <a:pt x="595630" y="392430"/>
                    <a:pt x="584200" y="397510"/>
                    <a:pt x="572770" y="401320"/>
                  </a:cubicBezTo>
                  <a:cubicBezTo>
                    <a:pt x="561340" y="406400"/>
                    <a:pt x="549910" y="410210"/>
                    <a:pt x="534670" y="410210"/>
                  </a:cubicBezTo>
                  <a:cubicBezTo>
                    <a:pt x="514350" y="408940"/>
                    <a:pt x="480060" y="402590"/>
                    <a:pt x="461010" y="388620"/>
                  </a:cubicBezTo>
                  <a:cubicBezTo>
                    <a:pt x="440690" y="374650"/>
                    <a:pt x="421640" y="349250"/>
                    <a:pt x="414020" y="326390"/>
                  </a:cubicBezTo>
                  <a:cubicBezTo>
                    <a:pt x="406400" y="303530"/>
                    <a:pt x="410210" y="269240"/>
                    <a:pt x="415290" y="250190"/>
                  </a:cubicBezTo>
                  <a:cubicBezTo>
                    <a:pt x="419100" y="234950"/>
                    <a:pt x="424180" y="226060"/>
                    <a:pt x="434340" y="215900"/>
                  </a:cubicBezTo>
                  <a:cubicBezTo>
                    <a:pt x="448310" y="199390"/>
                    <a:pt x="474980" y="182880"/>
                    <a:pt x="497840" y="172720"/>
                  </a:cubicBezTo>
                  <a:cubicBezTo>
                    <a:pt x="523240" y="161290"/>
                    <a:pt x="548640" y="153670"/>
                    <a:pt x="580390" y="149860"/>
                  </a:cubicBezTo>
                  <a:cubicBezTo>
                    <a:pt x="619760" y="146050"/>
                    <a:pt x="679450" y="137160"/>
                    <a:pt x="717550" y="154940"/>
                  </a:cubicBezTo>
                  <a:cubicBezTo>
                    <a:pt x="753110" y="171450"/>
                    <a:pt x="789940" y="212090"/>
                    <a:pt x="800100" y="247650"/>
                  </a:cubicBezTo>
                  <a:cubicBezTo>
                    <a:pt x="811530" y="285750"/>
                    <a:pt x="793750" y="327660"/>
                    <a:pt x="777240" y="378460"/>
                  </a:cubicBezTo>
                  <a:cubicBezTo>
                    <a:pt x="750570" y="459740"/>
                    <a:pt x="665480" y="588010"/>
                    <a:pt x="628650" y="680720"/>
                  </a:cubicBezTo>
                  <a:cubicBezTo>
                    <a:pt x="599440" y="753110"/>
                    <a:pt x="593090" y="835660"/>
                    <a:pt x="565150" y="880110"/>
                  </a:cubicBezTo>
                  <a:cubicBezTo>
                    <a:pt x="547370" y="909320"/>
                    <a:pt x="525780" y="929640"/>
                    <a:pt x="504190" y="941070"/>
                  </a:cubicBezTo>
                  <a:cubicBezTo>
                    <a:pt x="486410" y="949960"/>
                    <a:pt x="466090" y="952500"/>
                    <a:pt x="447040" y="951230"/>
                  </a:cubicBezTo>
                  <a:cubicBezTo>
                    <a:pt x="429260" y="949960"/>
                    <a:pt x="407670" y="943610"/>
                    <a:pt x="392430" y="933450"/>
                  </a:cubicBezTo>
                  <a:cubicBezTo>
                    <a:pt x="375920" y="923290"/>
                    <a:pt x="360680" y="908050"/>
                    <a:pt x="351790" y="892810"/>
                  </a:cubicBezTo>
                  <a:cubicBezTo>
                    <a:pt x="341630" y="876300"/>
                    <a:pt x="335280" y="855980"/>
                    <a:pt x="335280" y="836930"/>
                  </a:cubicBezTo>
                  <a:cubicBezTo>
                    <a:pt x="334010" y="819150"/>
                    <a:pt x="336550" y="806450"/>
                    <a:pt x="345440" y="781050"/>
                  </a:cubicBezTo>
                  <a:cubicBezTo>
                    <a:pt x="369570" y="706120"/>
                    <a:pt x="477520" y="499110"/>
                    <a:pt x="544830" y="382270"/>
                  </a:cubicBezTo>
                  <a:cubicBezTo>
                    <a:pt x="599440" y="285750"/>
                    <a:pt x="656590" y="166370"/>
                    <a:pt x="708660" y="127000"/>
                  </a:cubicBezTo>
                  <a:cubicBezTo>
                    <a:pt x="736600" y="105410"/>
                    <a:pt x="765810" y="101600"/>
                    <a:pt x="789940" y="101600"/>
                  </a:cubicBezTo>
                  <a:cubicBezTo>
                    <a:pt x="810260" y="101600"/>
                    <a:pt x="829310" y="109220"/>
                    <a:pt x="845820" y="119380"/>
                  </a:cubicBezTo>
                  <a:cubicBezTo>
                    <a:pt x="861060" y="129540"/>
                    <a:pt x="877570" y="142240"/>
                    <a:pt x="886460" y="160020"/>
                  </a:cubicBezTo>
                  <a:cubicBezTo>
                    <a:pt x="897890" y="181610"/>
                    <a:pt x="905510" y="207010"/>
                    <a:pt x="901700" y="245110"/>
                  </a:cubicBezTo>
                  <a:cubicBezTo>
                    <a:pt x="891540" y="326390"/>
                    <a:pt x="779780" y="502920"/>
                    <a:pt x="735330" y="619760"/>
                  </a:cubicBezTo>
                  <a:cubicBezTo>
                    <a:pt x="697230" y="718820"/>
                    <a:pt x="697230" y="869950"/>
                    <a:pt x="643890" y="899160"/>
                  </a:cubicBezTo>
                  <a:cubicBezTo>
                    <a:pt x="603250" y="922020"/>
                    <a:pt x="495300" y="892810"/>
                    <a:pt x="482600" y="858520"/>
                  </a:cubicBezTo>
                  <a:cubicBezTo>
                    <a:pt x="464820" y="800100"/>
                    <a:pt x="681990" y="624840"/>
                    <a:pt x="767080" y="511810"/>
                  </a:cubicBezTo>
                  <a:cubicBezTo>
                    <a:pt x="845820" y="408940"/>
                    <a:pt x="925830" y="243840"/>
                    <a:pt x="980440" y="209550"/>
                  </a:cubicBezTo>
                  <a:cubicBezTo>
                    <a:pt x="1002030" y="195580"/>
                    <a:pt x="1018540" y="198120"/>
                    <a:pt x="1037590" y="199390"/>
                  </a:cubicBezTo>
                  <a:cubicBezTo>
                    <a:pt x="1056640" y="200660"/>
                    <a:pt x="1075690" y="205740"/>
                    <a:pt x="1092200" y="217170"/>
                  </a:cubicBezTo>
                  <a:cubicBezTo>
                    <a:pt x="1112520" y="231140"/>
                    <a:pt x="1136650" y="261620"/>
                    <a:pt x="1145540" y="284480"/>
                  </a:cubicBezTo>
                  <a:cubicBezTo>
                    <a:pt x="1151890" y="303530"/>
                    <a:pt x="1151890" y="323850"/>
                    <a:pt x="1148080" y="342900"/>
                  </a:cubicBezTo>
                  <a:cubicBezTo>
                    <a:pt x="1144270" y="360680"/>
                    <a:pt x="1135380" y="379730"/>
                    <a:pt x="1123950" y="394970"/>
                  </a:cubicBezTo>
                  <a:cubicBezTo>
                    <a:pt x="1112520" y="408940"/>
                    <a:pt x="1096010" y="420370"/>
                    <a:pt x="1078230" y="430530"/>
                  </a:cubicBezTo>
                  <a:cubicBezTo>
                    <a:pt x="1056640" y="440690"/>
                    <a:pt x="1028700" y="438150"/>
                    <a:pt x="998220" y="452120"/>
                  </a:cubicBezTo>
                  <a:cubicBezTo>
                    <a:pt x="952500" y="474980"/>
                    <a:pt x="882650" y="529590"/>
                    <a:pt x="834390" y="568960"/>
                  </a:cubicBezTo>
                  <a:cubicBezTo>
                    <a:pt x="792480" y="603250"/>
                    <a:pt x="759460" y="633730"/>
                    <a:pt x="722630" y="670560"/>
                  </a:cubicBezTo>
                  <a:cubicBezTo>
                    <a:pt x="684530" y="708660"/>
                    <a:pt x="642620" y="755650"/>
                    <a:pt x="610870" y="797560"/>
                  </a:cubicBezTo>
                  <a:cubicBezTo>
                    <a:pt x="581660" y="834390"/>
                    <a:pt x="558800" y="867410"/>
                    <a:pt x="537210" y="906780"/>
                  </a:cubicBezTo>
                  <a:cubicBezTo>
                    <a:pt x="514350" y="946150"/>
                    <a:pt x="499110" y="1004570"/>
                    <a:pt x="478790" y="1033780"/>
                  </a:cubicBezTo>
                  <a:cubicBezTo>
                    <a:pt x="464820" y="1051560"/>
                    <a:pt x="453390" y="1064260"/>
                    <a:pt x="436880" y="1073150"/>
                  </a:cubicBezTo>
                  <a:cubicBezTo>
                    <a:pt x="420370" y="1083310"/>
                    <a:pt x="400050" y="1088390"/>
                    <a:pt x="381000" y="1089660"/>
                  </a:cubicBezTo>
                  <a:cubicBezTo>
                    <a:pt x="363220" y="1089660"/>
                    <a:pt x="341630" y="1085850"/>
                    <a:pt x="325120" y="1078230"/>
                  </a:cubicBezTo>
                  <a:cubicBezTo>
                    <a:pt x="307340" y="1069340"/>
                    <a:pt x="290830" y="1056640"/>
                    <a:pt x="280670" y="1041400"/>
                  </a:cubicBezTo>
                  <a:cubicBezTo>
                    <a:pt x="269240" y="1026160"/>
                    <a:pt x="260350" y="1007110"/>
                    <a:pt x="257810" y="988060"/>
                  </a:cubicBezTo>
                  <a:cubicBezTo>
                    <a:pt x="254000" y="970280"/>
                    <a:pt x="252730" y="957580"/>
                    <a:pt x="261620" y="930910"/>
                  </a:cubicBezTo>
                  <a:cubicBezTo>
                    <a:pt x="292100" y="849630"/>
                    <a:pt x="505460" y="581660"/>
                    <a:pt x="582930" y="481330"/>
                  </a:cubicBezTo>
                  <a:cubicBezTo>
                    <a:pt x="623570" y="427990"/>
                    <a:pt x="650240" y="386080"/>
                    <a:pt x="680720" y="363220"/>
                  </a:cubicBezTo>
                  <a:cubicBezTo>
                    <a:pt x="698500" y="350520"/>
                    <a:pt x="715010" y="344170"/>
                    <a:pt x="734060" y="341630"/>
                  </a:cubicBezTo>
                  <a:cubicBezTo>
                    <a:pt x="751840" y="339090"/>
                    <a:pt x="773430" y="340360"/>
                    <a:pt x="791210" y="346710"/>
                  </a:cubicBezTo>
                  <a:cubicBezTo>
                    <a:pt x="808990" y="351790"/>
                    <a:pt x="826770" y="361950"/>
                    <a:pt x="839470" y="377190"/>
                  </a:cubicBezTo>
                  <a:cubicBezTo>
                    <a:pt x="855980" y="396240"/>
                    <a:pt x="872490" y="429260"/>
                    <a:pt x="872490" y="455930"/>
                  </a:cubicBezTo>
                  <a:cubicBezTo>
                    <a:pt x="873760" y="482600"/>
                    <a:pt x="863600" y="502920"/>
                    <a:pt x="845820" y="537210"/>
                  </a:cubicBezTo>
                  <a:cubicBezTo>
                    <a:pt x="806450" y="610870"/>
                    <a:pt x="674370" y="774700"/>
                    <a:pt x="604520" y="854710"/>
                  </a:cubicBezTo>
                  <a:cubicBezTo>
                    <a:pt x="558800" y="908050"/>
                    <a:pt x="505460" y="946150"/>
                    <a:pt x="481330" y="980440"/>
                  </a:cubicBezTo>
                  <a:cubicBezTo>
                    <a:pt x="467360" y="1000760"/>
                    <a:pt x="469900" y="1018540"/>
                    <a:pt x="458470" y="1033780"/>
                  </a:cubicBezTo>
                  <a:cubicBezTo>
                    <a:pt x="447040" y="1049020"/>
                    <a:pt x="431800" y="1062990"/>
                    <a:pt x="412750" y="1069340"/>
                  </a:cubicBezTo>
                  <a:cubicBezTo>
                    <a:pt x="389890" y="1078230"/>
                    <a:pt x="351790" y="1080770"/>
                    <a:pt x="327660" y="1075690"/>
                  </a:cubicBezTo>
                  <a:cubicBezTo>
                    <a:pt x="307340" y="1070610"/>
                    <a:pt x="290830" y="1059180"/>
                    <a:pt x="278130" y="1046480"/>
                  </a:cubicBezTo>
                  <a:cubicBezTo>
                    <a:pt x="264160" y="1033780"/>
                    <a:pt x="254000" y="1019810"/>
                    <a:pt x="247650" y="996950"/>
                  </a:cubicBezTo>
                  <a:cubicBezTo>
                    <a:pt x="237490" y="960120"/>
                    <a:pt x="241300" y="902970"/>
                    <a:pt x="252730" y="839470"/>
                  </a:cubicBezTo>
                  <a:cubicBezTo>
                    <a:pt x="273050" y="736600"/>
                    <a:pt x="365760" y="541020"/>
                    <a:pt x="397510" y="441960"/>
                  </a:cubicBezTo>
                  <a:cubicBezTo>
                    <a:pt x="415290" y="383540"/>
                    <a:pt x="407670" y="327660"/>
                    <a:pt x="433070" y="300990"/>
                  </a:cubicBezTo>
                  <a:cubicBezTo>
                    <a:pt x="453390" y="280670"/>
                    <a:pt x="490220" y="275590"/>
                    <a:pt x="514350" y="274320"/>
                  </a:cubicBezTo>
                  <a:cubicBezTo>
                    <a:pt x="534670" y="274320"/>
                    <a:pt x="553720" y="279400"/>
                    <a:pt x="570230" y="290830"/>
                  </a:cubicBezTo>
                  <a:cubicBezTo>
                    <a:pt x="590550" y="304800"/>
                    <a:pt x="615950" y="332740"/>
                    <a:pt x="623570" y="358140"/>
                  </a:cubicBezTo>
                  <a:cubicBezTo>
                    <a:pt x="632460" y="383540"/>
                    <a:pt x="628650" y="420370"/>
                    <a:pt x="619760" y="443230"/>
                  </a:cubicBezTo>
                  <a:cubicBezTo>
                    <a:pt x="613410" y="462280"/>
                    <a:pt x="600710" y="472440"/>
                    <a:pt x="585470" y="488950"/>
                  </a:cubicBezTo>
                  <a:cubicBezTo>
                    <a:pt x="561340" y="513080"/>
                    <a:pt x="514350" y="535940"/>
                    <a:pt x="485140" y="568960"/>
                  </a:cubicBezTo>
                  <a:cubicBezTo>
                    <a:pt x="449580" y="607060"/>
                    <a:pt x="424180" y="655320"/>
                    <a:pt x="392430" y="709930"/>
                  </a:cubicBezTo>
                  <a:cubicBezTo>
                    <a:pt x="353060" y="779780"/>
                    <a:pt x="322580" y="911860"/>
                    <a:pt x="270510" y="956310"/>
                  </a:cubicBezTo>
                  <a:cubicBezTo>
                    <a:pt x="234950" y="988060"/>
                    <a:pt x="184150" y="1009650"/>
                    <a:pt x="149860" y="998220"/>
                  </a:cubicBezTo>
                  <a:cubicBezTo>
                    <a:pt x="109220" y="985520"/>
                    <a:pt x="74930" y="901700"/>
                    <a:pt x="50800" y="854710"/>
                  </a:cubicBezTo>
                  <a:cubicBezTo>
                    <a:pt x="30480" y="816610"/>
                    <a:pt x="12700" y="781050"/>
                    <a:pt x="6350" y="741680"/>
                  </a:cubicBezTo>
                  <a:cubicBezTo>
                    <a:pt x="0" y="702310"/>
                    <a:pt x="6350" y="669290"/>
                    <a:pt x="11430" y="617220"/>
                  </a:cubicBezTo>
                  <a:cubicBezTo>
                    <a:pt x="21590" y="527050"/>
                    <a:pt x="48260" y="334010"/>
                    <a:pt x="77470" y="246380"/>
                  </a:cubicBezTo>
                  <a:cubicBezTo>
                    <a:pt x="93980" y="195580"/>
                    <a:pt x="107950" y="165100"/>
                    <a:pt x="134620" y="132080"/>
                  </a:cubicBezTo>
                  <a:cubicBezTo>
                    <a:pt x="161290" y="96520"/>
                    <a:pt x="203200" y="62230"/>
                    <a:pt x="240030" y="39370"/>
                  </a:cubicBezTo>
                  <a:cubicBezTo>
                    <a:pt x="274320" y="20320"/>
                    <a:pt x="312420" y="0"/>
                    <a:pt x="345440" y="0"/>
                  </a:cubicBezTo>
                  <a:cubicBezTo>
                    <a:pt x="373380" y="0"/>
                    <a:pt x="406400" y="15240"/>
                    <a:pt x="425450" y="30480"/>
                  </a:cubicBezTo>
                  <a:cubicBezTo>
                    <a:pt x="440690" y="41910"/>
                    <a:pt x="452120" y="58420"/>
                    <a:pt x="458470" y="77470"/>
                  </a:cubicBezTo>
                  <a:cubicBezTo>
                    <a:pt x="466090" y="100330"/>
                    <a:pt x="467360" y="138430"/>
                    <a:pt x="458470" y="162560"/>
                  </a:cubicBezTo>
                  <a:cubicBezTo>
                    <a:pt x="449580" y="187960"/>
                    <a:pt x="402590" y="227330"/>
                    <a:pt x="402590" y="227330"/>
                  </a:cubicBezTo>
                </a:path>
              </a:pathLst>
            </a:custGeom>
            <a:solidFill>
              <a:srgbClr val="E8FF8C"/>
            </a:solidFill>
            <a:ln cap="sq">
              <a:noFill/>
              <a:prstDash val="solid"/>
              <a:miter/>
            </a:ln>
          </p:spPr>
        </p:sp>
      </p:grpSp>
      <p:grpSp>
        <p:nvGrpSpPr>
          <p:cNvPr name="Group 28" id="28"/>
          <p:cNvGrpSpPr/>
          <p:nvPr/>
        </p:nvGrpSpPr>
        <p:grpSpPr>
          <a:xfrm rot="0">
            <a:off x="10483215" y="8309610"/>
            <a:ext cx="1450658" cy="969645"/>
            <a:chOff x="0" y="0"/>
            <a:chExt cx="1934210" cy="1292860"/>
          </a:xfrm>
        </p:grpSpPr>
        <p:sp>
          <p:nvSpPr>
            <p:cNvPr name="Freeform 29" id="29"/>
            <p:cNvSpPr/>
            <p:nvPr/>
          </p:nvSpPr>
          <p:spPr>
            <a:xfrm flipH="false" flipV="false" rot="0">
              <a:off x="49530" y="41910"/>
              <a:ext cx="1836420" cy="1206500"/>
            </a:xfrm>
            <a:custGeom>
              <a:avLst/>
              <a:gdLst/>
              <a:ahLst/>
              <a:cxnLst/>
              <a:rect r="r" b="b" t="t" l="l"/>
              <a:pathLst>
                <a:path h="1206500" w="1836420">
                  <a:moveTo>
                    <a:pt x="1546860" y="549910"/>
                  </a:moveTo>
                  <a:cubicBezTo>
                    <a:pt x="1684020" y="427990"/>
                    <a:pt x="1717040" y="426720"/>
                    <a:pt x="1741170" y="430530"/>
                  </a:cubicBezTo>
                  <a:cubicBezTo>
                    <a:pt x="1760220" y="434340"/>
                    <a:pt x="1778000" y="444500"/>
                    <a:pt x="1791970" y="455930"/>
                  </a:cubicBezTo>
                  <a:cubicBezTo>
                    <a:pt x="1805940" y="468630"/>
                    <a:pt x="1818640" y="486410"/>
                    <a:pt x="1826260" y="504190"/>
                  </a:cubicBezTo>
                  <a:cubicBezTo>
                    <a:pt x="1832610" y="520700"/>
                    <a:pt x="1836420" y="541020"/>
                    <a:pt x="1833880" y="561340"/>
                  </a:cubicBezTo>
                  <a:cubicBezTo>
                    <a:pt x="1830070" y="585470"/>
                    <a:pt x="1818640" y="621030"/>
                    <a:pt x="1794510" y="637540"/>
                  </a:cubicBezTo>
                  <a:cubicBezTo>
                    <a:pt x="1764030" y="657860"/>
                    <a:pt x="1699260" y="642620"/>
                    <a:pt x="1649730" y="654050"/>
                  </a:cubicBezTo>
                  <a:cubicBezTo>
                    <a:pt x="1593850" y="665480"/>
                    <a:pt x="1554480" y="683260"/>
                    <a:pt x="1475740" y="711200"/>
                  </a:cubicBezTo>
                  <a:cubicBezTo>
                    <a:pt x="1304290" y="773430"/>
                    <a:pt x="800100" y="1017270"/>
                    <a:pt x="668020" y="1028700"/>
                  </a:cubicBezTo>
                  <a:cubicBezTo>
                    <a:pt x="626110" y="1032510"/>
                    <a:pt x="605790" y="1024890"/>
                    <a:pt x="584200" y="1013460"/>
                  </a:cubicBezTo>
                  <a:cubicBezTo>
                    <a:pt x="566420" y="1003300"/>
                    <a:pt x="553720" y="988060"/>
                    <a:pt x="543560" y="971550"/>
                  </a:cubicBezTo>
                  <a:cubicBezTo>
                    <a:pt x="534670" y="956310"/>
                    <a:pt x="528320" y="935990"/>
                    <a:pt x="527050" y="916940"/>
                  </a:cubicBezTo>
                  <a:cubicBezTo>
                    <a:pt x="525780" y="897890"/>
                    <a:pt x="529590" y="877570"/>
                    <a:pt x="537210" y="859790"/>
                  </a:cubicBezTo>
                  <a:cubicBezTo>
                    <a:pt x="546100" y="843280"/>
                    <a:pt x="554990" y="833120"/>
                    <a:pt x="574040" y="815340"/>
                  </a:cubicBezTo>
                  <a:cubicBezTo>
                    <a:pt x="617220" y="774700"/>
                    <a:pt x="728980" y="697230"/>
                    <a:pt x="814070" y="646430"/>
                  </a:cubicBezTo>
                  <a:cubicBezTo>
                    <a:pt x="901700" y="595630"/>
                    <a:pt x="990600" y="556260"/>
                    <a:pt x="1090930" y="511810"/>
                  </a:cubicBezTo>
                  <a:cubicBezTo>
                    <a:pt x="1205230" y="459740"/>
                    <a:pt x="1395730" y="360680"/>
                    <a:pt x="1466850" y="354330"/>
                  </a:cubicBezTo>
                  <a:cubicBezTo>
                    <a:pt x="1493520" y="351790"/>
                    <a:pt x="1506220" y="358140"/>
                    <a:pt x="1522730" y="365760"/>
                  </a:cubicBezTo>
                  <a:cubicBezTo>
                    <a:pt x="1540510" y="374650"/>
                    <a:pt x="1557020" y="387350"/>
                    <a:pt x="1568450" y="402590"/>
                  </a:cubicBezTo>
                  <a:cubicBezTo>
                    <a:pt x="1578610" y="417830"/>
                    <a:pt x="1588770" y="435610"/>
                    <a:pt x="1590040" y="455930"/>
                  </a:cubicBezTo>
                  <a:cubicBezTo>
                    <a:pt x="1592580" y="480060"/>
                    <a:pt x="1584960" y="518160"/>
                    <a:pt x="1572260" y="539750"/>
                  </a:cubicBezTo>
                  <a:cubicBezTo>
                    <a:pt x="1563370" y="557530"/>
                    <a:pt x="1551940" y="565150"/>
                    <a:pt x="1531620" y="579120"/>
                  </a:cubicBezTo>
                  <a:cubicBezTo>
                    <a:pt x="1492250" y="605790"/>
                    <a:pt x="1424940" y="623570"/>
                    <a:pt x="1344930" y="666750"/>
                  </a:cubicBezTo>
                  <a:cubicBezTo>
                    <a:pt x="1184910" y="754380"/>
                    <a:pt x="800100" y="1013460"/>
                    <a:pt x="646430" y="1102360"/>
                  </a:cubicBezTo>
                  <a:cubicBezTo>
                    <a:pt x="574040" y="1145540"/>
                    <a:pt x="532130" y="1176020"/>
                    <a:pt x="482600" y="1191260"/>
                  </a:cubicBezTo>
                  <a:cubicBezTo>
                    <a:pt x="448310" y="1201420"/>
                    <a:pt x="415290" y="1206500"/>
                    <a:pt x="386080" y="1198880"/>
                  </a:cubicBezTo>
                  <a:cubicBezTo>
                    <a:pt x="359410" y="1192530"/>
                    <a:pt x="331470" y="1170940"/>
                    <a:pt x="314960" y="1151890"/>
                  </a:cubicBezTo>
                  <a:cubicBezTo>
                    <a:pt x="302260" y="1136650"/>
                    <a:pt x="297180" y="1116330"/>
                    <a:pt x="294640" y="1098550"/>
                  </a:cubicBezTo>
                  <a:cubicBezTo>
                    <a:pt x="292100" y="1079500"/>
                    <a:pt x="293370" y="1057910"/>
                    <a:pt x="299720" y="1040130"/>
                  </a:cubicBezTo>
                  <a:cubicBezTo>
                    <a:pt x="306070" y="1023620"/>
                    <a:pt x="314960" y="1013460"/>
                    <a:pt x="332740" y="993140"/>
                  </a:cubicBezTo>
                  <a:cubicBezTo>
                    <a:pt x="372110" y="944880"/>
                    <a:pt x="474980" y="843280"/>
                    <a:pt x="561340" y="772160"/>
                  </a:cubicBezTo>
                  <a:cubicBezTo>
                    <a:pt x="657860" y="693420"/>
                    <a:pt x="765810" y="623570"/>
                    <a:pt x="885190" y="547370"/>
                  </a:cubicBezTo>
                  <a:cubicBezTo>
                    <a:pt x="1024890" y="457200"/>
                    <a:pt x="1272540" y="330200"/>
                    <a:pt x="1353820" y="269240"/>
                  </a:cubicBezTo>
                  <a:cubicBezTo>
                    <a:pt x="1385570" y="246380"/>
                    <a:pt x="1390650" y="223520"/>
                    <a:pt x="1414780" y="213360"/>
                  </a:cubicBezTo>
                  <a:cubicBezTo>
                    <a:pt x="1438910" y="203200"/>
                    <a:pt x="1475740" y="203200"/>
                    <a:pt x="1499870" y="209550"/>
                  </a:cubicBezTo>
                  <a:cubicBezTo>
                    <a:pt x="1518920" y="214630"/>
                    <a:pt x="1535430" y="227330"/>
                    <a:pt x="1548130" y="240030"/>
                  </a:cubicBezTo>
                  <a:cubicBezTo>
                    <a:pt x="1562100" y="254000"/>
                    <a:pt x="1573530" y="270510"/>
                    <a:pt x="1577340" y="290830"/>
                  </a:cubicBezTo>
                  <a:cubicBezTo>
                    <a:pt x="1583690" y="313690"/>
                    <a:pt x="1579880" y="353060"/>
                    <a:pt x="1570990" y="375920"/>
                  </a:cubicBezTo>
                  <a:cubicBezTo>
                    <a:pt x="1563370" y="393700"/>
                    <a:pt x="1555750" y="406400"/>
                    <a:pt x="1534160" y="420370"/>
                  </a:cubicBezTo>
                  <a:cubicBezTo>
                    <a:pt x="1480820" y="455930"/>
                    <a:pt x="1296670" y="485140"/>
                    <a:pt x="1200150" y="519430"/>
                  </a:cubicBezTo>
                  <a:cubicBezTo>
                    <a:pt x="1123950" y="546100"/>
                    <a:pt x="1065530" y="572770"/>
                    <a:pt x="998220" y="599440"/>
                  </a:cubicBezTo>
                  <a:cubicBezTo>
                    <a:pt x="932180" y="627380"/>
                    <a:pt x="881380" y="647700"/>
                    <a:pt x="802640" y="685800"/>
                  </a:cubicBezTo>
                  <a:cubicBezTo>
                    <a:pt x="675640" y="745490"/>
                    <a:pt x="431800" y="883920"/>
                    <a:pt x="313690" y="935990"/>
                  </a:cubicBezTo>
                  <a:cubicBezTo>
                    <a:pt x="248920" y="963930"/>
                    <a:pt x="198120" y="990600"/>
                    <a:pt x="160020" y="993140"/>
                  </a:cubicBezTo>
                  <a:cubicBezTo>
                    <a:pt x="135890" y="994410"/>
                    <a:pt x="119380" y="988060"/>
                    <a:pt x="102870" y="979170"/>
                  </a:cubicBezTo>
                  <a:cubicBezTo>
                    <a:pt x="86360" y="970280"/>
                    <a:pt x="71120" y="955040"/>
                    <a:pt x="60960" y="939800"/>
                  </a:cubicBezTo>
                  <a:cubicBezTo>
                    <a:pt x="49530" y="924560"/>
                    <a:pt x="41910" y="904240"/>
                    <a:pt x="40640" y="886460"/>
                  </a:cubicBezTo>
                  <a:cubicBezTo>
                    <a:pt x="38100" y="867410"/>
                    <a:pt x="40640" y="845820"/>
                    <a:pt x="46990" y="829310"/>
                  </a:cubicBezTo>
                  <a:cubicBezTo>
                    <a:pt x="54610" y="811530"/>
                    <a:pt x="63500" y="801370"/>
                    <a:pt x="80010" y="781050"/>
                  </a:cubicBezTo>
                  <a:cubicBezTo>
                    <a:pt x="119380" y="737870"/>
                    <a:pt x="199390" y="665480"/>
                    <a:pt x="294640" y="595630"/>
                  </a:cubicBezTo>
                  <a:cubicBezTo>
                    <a:pt x="458470" y="473710"/>
                    <a:pt x="889000" y="193040"/>
                    <a:pt x="994410" y="154940"/>
                  </a:cubicBezTo>
                  <a:cubicBezTo>
                    <a:pt x="1022350" y="146050"/>
                    <a:pt x="1033780" y="146050"/>
                    <a:pt x="1052830" y="148590"/>
                  </a:cubicBezTo>
                  <a:cubicBezTo>
                    <a:pt x="1070610" y="149860"/>
                    <a:pt x="1090930" y="157480"/>
                    <a:pt x="1106170" y="168910"/>
                  </a:cubicBezTo>
                  <a:cubicBezTo>
                    <a:pt x="1121410" y="179070"/>
                    <a:pt x="1136650" y="195580"/>
                    <a:pt x="1144270" y="212090"/>
                  </a:cubicBezTo>
                  <a:cubicBezTo>
                    <a:pt x="1153160" y="228600"/>
                    <a:pt x="1158240" y="248920"/>
                    <a:pt x="1159510" y="267970"/>
                  </a:cubicBezTo>
                  <a:cubicBezTo>
                    <a:pt x="1159510" y="285750"/>
                    <a:pt x="1154430" y="307340"/>
                    <a:pt x="1145540" y="323850"/>
                  </a:cubicBezTo>
                  <a:cubicBezTo>
                    <a:pt x="1136650" y="340360"/>
                    <a:pt x="1126490" y="354330"/>
                    <a:pt x="1107440" y="367030"/>
                  </a:cubicBezTo>
                  <a:cubicBezTo>
                    <a:pt x="1078230" y="386080"/>
                    <a:pt x="1029970" y="388620"/>
                    <a:pt x="976630" y="412750"/>
                  </a:cubicBezTo>
                  <a:cubicBezTo>
                    <a:pt x="882650" y="455930"/>
                    <a:pt x="717550" y="556260"/>
                    <a:pt x="603250" y="626110"/>
                  </a:cubicBezTo>
                  <a:cubicBezTo>
                    <a:pt x="502920" y="688340"/>
                    <a:pt x="383540" y="781050"/>
                    <a:pt x="325120" y="811530"/>
                  </a:cubicBezTo>
                  <a:cubicBezTo>
                    <a:pt x="302260" y="822960"/>
                    <a:pt x="292100" y="829310"/>
                    <a:pt x="271780" y="830580"/>
                  </a:cubicBezTo>
                  <a:cubicBezTo>
                    <a:pt x="246380" y="831850"/>
                    <a:pt x="209550" y="822960"/>
                    <a:pt x="189230" y="808990"/>
                  </a:cubicBezTo>
                  <a:cubicBezTo>
                    <a:pt x="171450" y="798830"/>
                    <a:pt x="158750" y="784860"/>
                    <a:pt x="151130" y="765810"/>
                  </a:cubicBezTo>
                  <a:cubicBezTo>
                    <a:pt x="140970" y="742950"/>
                    <a:pt x="134620" y="706120"/>
                    <a:pt x="140970" y="680720"/>
                  </a:cubicBezTo>
                  <a:cubicBezTo>
                    <a:pt x="148590" y="655320"/>
                    <a:pt x="161290" y="640080"/>
                    <a:pt x="190500" y="610870"/>
                  </a:cubicBezTo>
                  <a:cubicBezTo>
                    <a:pt x="278130" y="525780"/>
                    <a:pt x="706120" y="245110"/>
                    <a:pt x="803910" y="207010"/>
                  </a:cubicBezTo>
                  <a:cubicBezTo>
                    <a:pt x="830580" y="196850"/>
                    <a:pt x="842010" y="195580"/>
                    <a:pt x="861060" y="196850"/>
                  </a:cubicBezTo>
                  <a:cubicBezTo>
                    <a:pt x="878840" y="199390"/>
                    <a:pt x="899160" y="203200"/>
                    <a:pt x="915670" y="214630"/>
                  </a:cubicBezTo>
                  <a:cubicBezTo>
                    <a:pt x="935990" y="229870"/>
                    <a:pt x="960120" y="257810"/>
                    <a:pt x="967740" y="283210"/>
                  </a:cubicBezTo>
                  <a:cubicBezTo>
                    <a:pt x="975360" y="308610"/>
                    <a:pt x="970280" y="345440"/>
                    <a:pt x="961390" y="368300"/>
                  </a:cubicBezTo>
                  <a:cubicBezTo>
                    <a:pt x="953770" y="387350"/>
                    <a:pt x="943610" y="401320"/>
                    <a:pt x="925830" y="414020"/>
                  </a:cubicBezTo>
                  <a:cubicBezTo>
                    <a:pt x="899160" y="431800"/>
                    <a:pt x="862330" y="433070"/>
                    <a:pt x="811530" y="455930"/>
                  </a:cubicBezTo>
                  <a:cubicBezTo>
                    <a:pt x="699770" y="504190"/>
                    <a:pt x="405130" y="679450"/>
                    <a:pt x="293370" y="723900"/>
                  </a:cubicBezTo>
                  <a:cubicBezTo>
                    <a:pt x="242570" y="744220"/>
                    <a:pt x="210820" y="755650"/>
                    <a:pt x="179070" y="758190"/>
                  </a:cubicBezTo>
                  <a:cubicBezTo>
                    <a:pt x="156210" y="760730"/>
                    <a:pt x="139700" y="760730"/>
                    <a:pt x="120650" y="751840"/>
                  </a:cubicBezTo>
                  <a:cubicBezTo>
                    <a:pt x="99060" y="742950"/>
                    <a:pt x="68580" y="720090"/>
                    <a:pt x="55880" y="695960"/>
                  </a:cubicBezTo>
                  <a:cubicBezTo>
                    <a:pt x="43180" y="673100"/>
                    <a:pt x="40640" y="636270"/>
                    <a:pt x="44450" y="612140"/>
                  </a:cubicBezTo>
                  <a:cubicBezTo>
                    <a:pt x="48260" y="591820"/>
                    <a:pt x="58420" y="574040"/>
                    <a:pt x="71120" y="560070"/>
                  </a:cubicBezTo>
                  <a:cubicBezTo>
                    <a:pt x="82550" y="546100"/>
                    <a:pt x="100330" y="543560"/>
                    <a:pt x="118110" y="527050"/>
                  </a:cubicBezTo>
                  <a:cubicBezTo>
                    <a:pt x="147320" y="496570"/>
                    <a:pt x="173990" y="438150"/>
                    <a:pt x="222250" y="386080"/>
                  </a:cubicBezTo>
                  <a:cubicBezTo>
                    <a:pt x="298450" y="306070"/>
                    <a:pt x="483870" y="100330"/>
                    <a:pt x="551180" y="110490"/>
                  </a:cubicBezTo>
                  <a:cubicBezTo>
                    <a:pt x="589280" y="115570"/>
                    <a:pt x="632460" y="177800"/>
                    <a:pt x="626110" y="223520"/>
                  </a:cubicBezTo>
                  <a:cubicBezTo>
                    <a:pt x="613410" y="321310"/>
                    <a:pt x="261620" y="590550"/>
                    <a:pt x="163830" y="626110"/>
                  </a:cubicBezTo>
                  <a:cubicBezTo>
                    <a:pt x="127000" y="640080"/>
                    <a:pt x="102870" y="635000"/>
                    <a:pt x="77470" y="624840"/>
                  </a:cubicBezTo>
                  <a:cubicBezTo>
                    <a:pt x="53340" y="615950"/>
                    <a:pt x="26670" y="591820"/>
                    <a:pt x="13970" y="567690"/>
                  </a:cubicBezTo>
                  <a:cubicBezTo>
                    <a:pt x="2540" y="543560"/>
                    <a:pt x="0" y="506730"/>
                    <a:pt x="5080" y="482600"/>
                  </a:cubicBezTo>
                  <a:cubicBezTo>
                    <a:pt x="8890" y="463550"/>
                    <a:pt x="15240" y="448310"/>
                    <a:pt x="33020" y="431800"/>
                  </a:cubicBezTo>
                  <a:cubicBezTo>
                    <a:pt x="60960" y="405130"/>
                    <a:pt x="142240" y="365760"/>
                    <a:pt x="185420" y="360680"/>
                  </a:cubicBezTo>
                  <a:cubicBezTo>
                    <a:pt x="213360" y="356870"/>
                    <a:pt x="238760" y="364490"/>
                    <a:pt x="260350" y="375920"/>
                  </a:cubicBezTo>
                  <a:cubicBezTo>
                    <a:pt x="281940" y="388620"/>
                    <a:pt x="302260" y="411480"/>
                    <a:pt x="311150" y="434340"/>
                  </a:cubicBezTo>
                  <a:cubicBezTo>
                    <a:pt x="320040" y="457200"/>
                    <a:pt x="320040" y="490220"/>
                    <a:pt x="316230" y="510540"/>
                  </a:cubicBezTo>
                  <a:cubicBezTo>
                    <a:pt x="313690" y="525780"/>
                    <a:pt x="309880" y="534670"/>
                    <a:pt x="300990" y="546100"/>
                  </a:cubicBezTo>
                  <a:cubicBezTo>
                    <a:pt x="287020" y="562610"/>
                    <a:pt x="262890" y="585470"/>
                    <a:pt x="240030" y="594360"/>
                  </a:cubicBezTo>
                  <a:cubicBezTo>
                    <a:pt x="217170" y="601980"/>
                    <a:pt x="185420" y="603250"/>
                    <a:pt x="162560" y="595630"/>
                  </a:cubicBezTo>
                  <a:cubicBezTo>
                    <a:pt x="139700" y="588010"/>
                    <a:pt x="114300" y="568960"/>
                    <a:pt x="100330" y="549910"/>
                  </a:cubicBezTo>
                  <a:cubicBezTo>
                    <a:pt x="86360" y="529590"/>
                    <a:pt x="77470" y="499110"/>
                    <a:pt x="78740" y="474980"/>
                  </a:cubicBezTo>
                  <a:cubicBezTo>
                    <a:pt x="80010" y="450850"/>
                    <a:pt x="95250" y="420370"/>
                    <a:pt x="106680" y="403860"/>
                  </a:cubicBezTo>
                  <a:cubicBezTo>
                    <a:pt x="115570" y="391160"/>
                    <a:pt x="123190" y="384810"/>
                    <a:pt x="135890" y="377190"/>
                  </a:cubicBezTo>
                  <a:cubicBezTo>
                    <a:pt x="154940" y="368300"/>
                    <a:pt x="190500" y="359410"/>
                    <a:pt x="210820" y="360680"/>
                  </a:cubicBezTo>
                  <a:cubicBezTo>
                    <a:pt x="226060" y="360680"/>
                    <a:pt x="236220" y="363220"/>
                    <a:pt x="248920" y="369570"/>
                  </a:cubicBezTo>
                  <a:cubicBezTo>
                    <a:pt x="266700" y="379730"/>
                    <a:pt x="293370" y="401320"/>
                    <a:pt x="306070" y="422910"/>
                  </a:cubicBezTo>
                  <a:cubicBezTo>
                    <a:pt x="317500" y="443230"/>
                    <a:pt x="320040" y="477520"/>
                    <a:pt x="318770" y="497840"/>
                  </a:cubicBezTo>
                  <a:cubicBezTo>
                    <a:pt x="317500" y="513080"/>
                    <a:pt x="314960" y="523240"/>
                    <a:pt x="307340" y="535940"/>
                  </a:cubicBezTo>
                  <a:cubicBezTo>
                    <a:pt x="295910" y="552450"/>
                    <a:pt x="270510" y="580390"/>
                    <a:pt x="251460" y="589280"/>
                  </a:cubicBezTo>
                  <a:cubicBezTo>
                    <a:pt x="238760" y="595630"/>
                    <a:pt x="226060" y="589280"/>
                    <a:pt x="210820" y="594360"/>
                  </a:cubicBezTo>
                  <a:cubicBezTo>
                    <a:pt x="189230" y="600710"/>
                    <a:pt x="160020" y="628650"/>
                    <a:pt x="134620" y="632460"/>
                  </a:cubicBezTo>
                  <a:cubicBezTo>
                    <a:pt x="115570" y="636270"/>
                    <a:pt x="96520" y="633730"/>
                    <a:pt x="77470" y="624840"/>
                  </a:cubicBezTo>
                  <a:cubicBezTo>
                    <a:pt x="55880" y="614680"/>
                    <a:pt x="26670" y="589280"/>
                    <a:pt x="13970" y="567690"/>
                  </a:cubicBezTo>
                  <a:cubicBezTo>
                    <a:pt x="3810" y="549910"/>
                    <a:pt x="1270" y="530860"/>
                    <a:pt x="1270" y="511810"/>
                  </a:cubicBezTo>
                  <a:cubicBezTo>
                    <a:pt x="1270" y="492760"/>
                    <a:pt x="6350" y="474980"/>
                    <a:pt x="15240" y="455930"/>
                  </a:cubicBezTo>
                  <a:cubicBezTo>
                    <a:pt x="29210" y="429260"/>
                    <a:pt x="50800" y="402590"/>
                    <a:pt x="83820" y="369570"/>
                  </a:cubicBezTo>
                  <a:cubicBezTo>
                    <a:pt x="140970" y="311150"/>
                    <a:pt x="259080" y="213360"/>
                    <a:pt x="347980" y="152400"/>
                  </a:cubicBezTo>
                  <a:cubicBezTo>
                    <a:pt x="429260" y="95250"/>
                    <a:pt x="520700" y="19050"/>
                    <a:pt x="596900" y="8890"/>
                  </a:cubicBezTo>
                  <a:cubicBezTo>
                    <a:pt x="654050" y="0"/>
                    <a:pt x="727710" y="12700"/>
                    <a:pt x="755650" y="46990"/>
                  </a:cubicBezTo>
                  <a:cubicBezTo>
                    <a:pt x="786130" y="85090"/>
                    <a:pt x="788670" y="172720"/>
                    <a:pt x="758190" y="242570"/>
                  </a:cubicBezTo>
                  <a:cubicBezTo>
                    <a:pt x="702310" y="365760"/>
                    <a:pt x="373380" y="560070"/>
                    <a:pt x="284480" y="652780"/>
                  </a:cubicBezTo>
                  <a:cubicBezTo>
                    <a:pt x="245110" y="694690"/>
                    <a:pt x="228600" y="736600"/>
                    <a:pt x="207010" y="750570"/>
                  </a:cubicBezTo>
                  <a:cubicBezTo>
                    <a:pt x="196850" y="758190"/>
                    <a:pt x="190500" y="758190"/>
                    <a:pt x="179070" y="758190"/>
                  </a:cubicBezTo>
                  <a:cubicBezTo>
                    <a:pt x="157480" y="758190"/>
                    <a:pt x="116840" y="754380"/>
                    <a:pt x="95250" y="739140"/>
                  </a:cubicBezTo>
                  <a:cubicBezTo>
                    <a:pt x="72390" y="723900"/>
                    <a:pt x="52070" y="694690"/>
                    <a:pt x="45720" y="669290"/>
                  </a:cubicBezTo>
                  <a:cubicBezTo>
                    <a:pt x="38100" y="643890"/>
                    <a:pt x="44450" y="607060"/>
                    <a:pt x="54610" y="584200"/>
                  </a:cubicBezTo>
                  <a:cubicBezTo>
                    <a:pt x="62230" y="565150"/>
                    <a:pt x="74930" y="552450"/>
                    <a:pt x="91440" y="541020"/>
                  </a:cubicBezTo>
                  <a:cubicBezTo>
                    <a:pt x="114300" y="524510"/>
                    <a:pt x="143510" y="527050"/>
                    <a:pt x="185420" y="509270"/>
                  </a:cubicBezTo>
                  <a:cubicBezTo>
                    <a:pt x="275590" y="469900"/>
                    <a:pt x="486410" y="341630"/>
                    <a:pt x="605790" y="287020"/>
                  </a:cubicBezTo>
                  <a:cubicBezTo>
                    <a:pt x="692150" y="247650"/>
                    <a:pt x="773430" y="204470"/>
                    <a:pt x="831850" y="199390"/>
                  </a:cubicBezTo>
                  <a:cubicBezTo>
                    <a:pt x="866140" y="195580"/>
                    <a:pt x="892810" y="200660"/>
                    <a:pt x="915670" y="214630"/>
                  </a:cubicBezTo>
                  <a:cubicBezTo>
                    <a:pt x="938530" y="229870"/>
                    <a:pt x="960120" y="257810"/>
                    <a:pt x="967740" y="283210"/>
                  </a:cubicBezTo>
                  <a:cubicBezTo>
                    <a:pt x="975360" y="308610"/>
                    <a:pt x="974090" y="341630"/>
                    <a:pt x="961390" y="368300"/>
                  </a:cubicBezTo>
                  <a:cubicBezTo>
                    <a:pt x="946150" y="402590"/>
                    <a:pt x="911860" y="429260"/>
                    <a:pt x="866140" y="464820"/>
                  </a:cubicBezTo>
                  <a:cubicBezTo>
                    <a:pt x="784860" y="529590"/>
                    <a:pt x="588010" y="628650"/>
                    <a:pt x="488950" y="693420"/>
                  </a:cubicBezTo>
                  <a:cubicBezTo>
                    <a:pt x="422910" y="737870"/>
                    <a:pt x="367030" y="788670"/>
                    <a:pt x="325120" y="811530"/>
                  </a:cubicBezTo>
                  <a:cubicBezTo>
                    <a:pt x="303530" y="822960"/>
                    <a:pt x="292100" y="829310"/>
                    <a:pt x="271780" y="830580"/>
                  </a:cubicBezTo>
                  <a:cubicBezTo>
                    <a:pt x="246380" y="831850"/>
                    <a:pt x="209550" y="822960"/>
                    <a:pt x="189230" y="808990"/>
                  </a:cubicBezTo>
                  <a:cubicBezTo>
                    <a:pt x="171450" y="798830"/>
                    <a:pt x="158750" y="782320"/>
                    <a:pt x="151130" y="765810"/>
                  </a:cubicBezTo>
                  <a:cubicBezTo>
                    <a:pt x="142240" y="749300"/>
                    <a:pt x="137160" y="728980"/>
                    <a:pt x="137160" y="709930"/>
                  </a:cubicBezTo>
                  <a:cubicBezTo>
                    <a:pt x="137160" y="690880"/>
                    <a:pt x="140970" y="671830"/>
                    <a:pt x="152400" y="654050"/>
                  </a:cubicBezTo>
                  <a:cubicBezTo>
                    <a:pt x="166370" y="629920"/>
                    <a:pt x="190500" y="613410"/>
                    <a:pt x="223520" y="586740"/>
                  </a:cubicBezTo>
                  <a:cubicBezTo>
                    <a:pt x="280670" y="542290"/>
                    <a:pt x="389890" y="474980"/>
                    <a:pt x="478790" y="420370"/>
                  </a:cubicBezTo>
                  <a:cubicBezTo>
                    <a:pt x="568960" y="363220"/>
                    <a:pt x="665480" y="300990"/>
                    <a:pt x="759460" y="254000"/>
                  </a:cubicBezTo>
                  <a:cubicBezTo>
                    <a:pt x="847090" y="210820"/>
                    <a:pt x="958850" y="153670"/>
                    <a:pt x="1023620" y="148590"/>
                  </a:cubicBezTo>
                  <a:cubicBezTo>
                    <a:pt x="1057910" y="146050"/>
                    <a:pt x="1085850" y="156210"/>
                    <a:pt x="1106170" y="168910"/>
                  </a:cubicBezTo>
                  <a:cubicBezTo>
                    <a:pt x="1123950" y="179070"/>
                    <a:pt x="1136650" y="195580"/>
                    <a:pt x="1144270" y="212090"/>
                  </a:cubicBezTo>
                  <a:cubicBezTo>
                    <a:pt x="1153160" y="228600"/>
                    <a:pt x="1159510" y="247650"/>
                    <a:pt x="1159510" y="267970"/>
                  </a:cubicBezTo>
                  <a:cubicBezTo>
                    <a:pt x="1156970" y="292100"/>
                    <a:pt x="1146810" y="322580"/>
                    <a:pt x="1129030" y="347980"/>
                  </a:cubicBezTo>
                  <a:cubicBezTo>
                    <a:pt x="1107440" y="378460"/>
                    <a:pt x="1076960" y="394970"/>
                    <a:pt x="1026160" y="430530"/>
                  </a:cubicBezTo>
                  <a:cubicBezTo>
                    <a:pt x="913130" y="510540"/>
                    <a:pt x="557530" y="708660"/>
                    <a:pt x="439420" y="788670"/>
                  </a:cubicBezTo>
                  <a:cubicBezTo>
                    <a:pt x="384810" y="824230"/>
                    <a:pt x="361950" y="842010"/>
                    <a:pt x="325120" y="872490"/>
                  </a:cubicBezTo>
                  <a:cubicBezTo>
                    <a:pt x="287020" y="905510"/>
                    <a:pt x="248920" y="961390"/>
                    <a:pt x="215900" y="979170"/>
                  </a:cubicBezTo>
                  <a:cubicBezTo>
                    <a:pt x="195580" y="990600"/>
                    <a:pt x="179070" y="994410"/>
                    <a:pt x="160020" y="993140"/>
                  </a:cubicBezTo>
                  <a:cubicBezTo>
                    <a:pt x="134620" y="990600"/>
                    <a:pt x="99060" y="977900"/>
                    <a:pt x="80010" y="962660"/>
                  </a:cubicBezTo>
                  <a:cubicBezTo>
                    <a:pt x="63500" y="949960"/>
                    <a:pt x="53340" y="932180"/>
                    <a:pt x="46990" y="914400"/>
                  </a:cubicBezTo>
                  <a:cubicBezTo>
                    <a:pt x="40640" y="896620"/>
                    <a:pt x="38100" y="875030"/>
                    <a:pt x="40640" y="857250"/>
                  </a:cubicBezTo>
                  <a:cubicBezTo>
                    <a:pt x="43180" y="838200"/>
                    <a:pt x="50800" y="817880"/>
                    <a:pt x="60960" y="802640"/>
                  </a:cubicBezTo>
                  <a:cubicBezTo>
                    <a:pt x="72390" y="787400"/>
                    <a:pt x="81280" y="781050"/>
                    <a:pt x="104140" y="764540"/>
                  </a:cubicBezTo>
                  <a:cubicBezTo>
                    <a:pt x="168910" y="722630"/>
                    <a:pt x="382270" y="624840"/>
                    <a:pt x="492760" y="568960"/>
                  </a:cubicBezTo>
                  <a:cubicBezTo>
                    <a:pt x="574040" y="528320"/>
                    <a:pt x="622300" y="501650"/>
                    <a:pt x="706120" y="464820"/>
                  </a:cubicBezTo>
                  <a:cubicBezTo>
                    <a:pt x="821690" y="411480"/>
                    <a:pt x="993140" y="335280"/>
                    <a:pt x="1123950" y="289560"/>
                  </a:cubicBezTo>
                  <a:cubicBezTo>
                    <a:pt x="1235710" y="251460"/>
                    <a:pt x="1370330" y="207010"/>
                    <a:pt x="1442720" y="204470"/>
                  </a:cubicBezTo>
                  <a:cubicBezTo>
                    <a:pt x="1479550" y="204470"/>
                    <a:pt x="1503680" y="208280"/>
                    <a:pt x="1526540" y="222250"/>
                  </a:cubicBezTo>
                  <a:cubicBezTo>
                    <a:pt x="1548130" y="236220"/>
                    <a:pt x="1569720" y="264160"/>
                    <a:pt x="1577340" y="289560"/>
                  </a:cubicBezTo>
                  <a:cubicBezTo>
                    <a:pt x="1584960" y="316230"/>
                    <a:pt x="1583690" y="347980"/>
                    <a:pt x="1570990" y="375920"/>
                  </a:cubicBezTo>
                  <a:cubicBezTo>
                    <a:pt x="1555750" y="411480"/>
                    <a:pt x="1525270" y="436880"/>
                    <a:pt x="1474470" y="477520"/>
                  </a:cubicBezTo>
                  <a:cubicBezTo>
                    <a:pt x="1360170" y="570230"/>
                    <a:pt x="1012190" y="745490"/>
                    <a:pt x="852170" y="857250"/>
                  </a:cubicBezTo>
                  <a:cubicBezTo>
                    <a:pt x="744220" y="932180"/>
                    <a:pt x="661670" y="1000760"/>
                    <a:pt x="593090" y="1062990"/>
                  </a:cubicBezTo>
                  <a:cubicBezTo>
                    <a:pt x="543560" y="1107440"/>
                    <a:pt x="511810" y="1167130"/>
                    <a:pt x="471170" y="1187450"/>
                  </a:cubicBezTo>
                  <a:cubicBezTo>
                    <a:pt x="443230" y="1201420"/>
                    <a:pt x="412750" y="1205230"/>
                    <a:pt x="386080" y="1198880"/>
                  </a:cubicBezTo>
                  <a:cubicBezTo>
                    <a:pt x="360680" y="1193800"/>
                    <a:pt x="331470" y="1170940"/>
                    <a:pt x="314960" y="1151890"/>
                  </a:cubicBezTo>
                  <a:cubicBezTo>
                    <a:pt x="302260" y="1136650"/>
                    <a:pt x="297180" y="1116330"/>
                    <a:pt x="294640" y="1098550"/>
                  </a:cubicBezTo>
                  <a:cubicBezTo>
                    <a:pt x="292100" y="1079500"/>
                    <a:pt x="293370" y="1057910"/>
                    <a:pt x="299720" y="1040130"/>
                  </a:cubicBezTo>
                  <a:cubicBezTo>
                    <a:pt x="306070" y="1023620"/>
                    <a:pt x="313690" y="1008380"/>
                    <a:pt x="332740" y="993140"/>
                  </a:cubicBezTo>
                  <a:cubicBezTo>
                    <a:pt x="367030" y="961390"/>
                    <a:pt x="439420" y="943610"/>
                    <a:pt x="520700" y="896620"/>
                  </a:cubicBezTo>
                  <a:cubicBezTo>
                    <a:pt x="681990" y="806450"/>
                    <a:pt x="1056640" y="548640"/>
                    <a:pt x="1225550" y="457200"/>
                  </a:cubicBezTo>
                  <a:cubicBezTo>
                    <a:pt x="1314450" y="408940"/>
                    <a:pt x="1388110" y="370840"/>
                    <a:pt x="1437640" y="359410"/>
                  </a:cubicBezTo>
                  <a:cubicBezTo>
                    <a:pt x="1463040" y="353060"/>
                    <a:pt x="1477010" y="353060"/>
                    <a:pt x="1496060" y="356870"/>
                  </a:cubicBezTo>
                  <a:cubicBezTo>
                    <a:pt x="1513840" y="360680"/>
                    <a:pt x="1532890" y="369570"/>
                    <a:pt x="1548130" y="382270"/>
                  </a:cubicBezTo>
                  <a:cubicBezTo>
                    <a:pt x="1562100" y="393700"/>
                    <a:pt x="1574800" y="411480"/>
                    <a:pt x="1582420" y="427990"/>
                  </a:cubicBezTo>
                  <a:cubicBezTo>
                    <a:pt x="1590040" y="445770"/>
                    <a:pt x="1592580" y="466090"/>
                    <a:pt x="1591310" y="485140"/>
                  </a:cubicBezTo>
                  <a:cubicBezTo>
                    <a:pt x="1590040" y="504190"/>
                    <a:pt x="1583690" y="523240"/>
                    <a:pt x="1572260" y="539750"/>
                  </a:cubicBezTo>
                  <a:cubicBezTo>
                    <a:pt x="1560830" y="558800"/>
                    <a:pt x="1550670" y="571500"/>
                    <a:pt x="1520190" y="591820"/>
                  </a:cubicBezTo>
                  <a:cubicBezTo>
                    <a:pt x="1432560" y="651510"/>
                    <a:pt x="1094740" y="768350"/>
                    <a:pt x="939800" y="852170"/>
                  </a:cubicBezTo>
                  <a:cubicBezTo>
                    <a:pt x="829310" y="913130"/>
                    <a:pt x="735330" y="1016000"/>
                    <a:pt x="668020" y="1028700"/>
                  </a:cubicBezTo>
                  <a:cubicBezTo>
                    <a:pt x="633730" y="1036320"/>
                    <a:pt x="607060" y="1027430"/>
                    <a:pt x="584200" y="1013460"/>
                  </a:cubicBezTo>
                  <a:cubicBezTo>
                    <a:pt x="561340" y="999490"/>
                    <a:pt x="539750" y="971550"/>
                    <a:pt x="532130" y="944880"/>
                  </a:cubicBezTo>
                  <a:cubicBezTo>
                    <a:pt x="524510" y="919480"/>
                    <a:pt x="527050" y="883920"/>
                    <a:pt x="537210" y="859790"/>
                  </a:cubicBezTo>
                  <a:cubicBezTo>
                    <a:pt x="548640" y="835660"/>
                    <a:pt x="566420" y="821690"/>
                    <a:pt x="598170" y="800100"/>
                  </a:cubicBezTo>
                  <a:cubicBezTo>
                    <a:pt x="676910" y="748030"/>
                    <a:pt x="902970" y="668020"/>
                    <a:pt x="1043940" y="612140"/>
                  </a:cubicBezTo>
                  <a:cubicBezTo>
                    <a:pt x="1170940" y="562610"/>
                    <a:pt x="1300480" y="504190"/>
                    <a:pt x="1408430" y="480060"/>
                  </a:cubicBezTo>
                  <a:cubicBezTo>
                    <a:pt x="1490980" y="461010"/>
                    <a:pt x="1577340" y="472440"/>
                    <a:pt x="1631950" y="458470"/>
                  </a:cubicBezTo>
                  <a:cubicBezTo>
                    <a:pt x="1666240" y="450850"/>
                    <a:pt x="1687830" y="429260"/>
                    <a:pt x="1711960" y="427990"/>
                  </a:cubicBezTo>
                  <a:cubicBezTo>
                    <a:pt x="1732280" y="425450"/>
                    <a:pt x="1751330" y="431800"/>
                    <a:pt x="1767840" y="440690"/>
                  </a:cubicBezTo>
                  <a:cubicBezTo>
                    <a:pt x="1784350" y="448310"/>
                    <a:pt x="1800860" y="461010"/>
                    <a:pt x="1812290" y="477520"/>
                  </a:cubicBezTo>
                  <a:cubicBezTo>
                    <a:pt x="1824990" y="499110"/>
                    <a:pt x="1836420" y="532130"/>
                    <a:pt x="1833880" y="561340"/>
                  </a:cubicBezTo>
                  <a:cubicBezTo>
                    <a:pt x="1830070" y="594360"/>
                    <a:pt x="1803400" y="636270"/>
                    <a:pt x="1776730" y="666750"/>
                  </a:cubicBezTo>
                  <a:cubicBezTo>
                    <a:pt x="1747520" y="702310"/>
                    <a:pt x="1696720" y="745490"/>
                    <a:pt x="1659890" y="755650"/>
                  </a:cubicBezTo>
                  <a:cubicBezTo>
                    <a:pt x="1630680" y="763270"/>
                    <a:pt x="1597660" y="758190"/>
                    <a:pt x="1574800" y="746760"/>
                  </a:cubicBezTo>
                  <a:cubicBezTo>
                    <a:pt x="1550670" y="735330"/>
                    <a:pt x="1526540" y="706120"/>
                    <a:pt x="1516380" y="683260"/>
                  </a:cubicBezTo>
                  <a:cubicBezTo>
                    <a:pt x="1507490" y="665480"/>
                    <a:pt x="1504950" y="646430"/>
                    <a:pt x="1508760" y="626110"/>
                  </a:cubicBezTo>
                  <a:cubicBezTo>
                    <a:pt x="1512570" y="601980"/>
                    <a:pt x="1546860" y="549910"/>
                    <a:pt x="1546860" y="549910"/>
                  </a:cubicBezTo>
                </a:path>
              </a:pathLst>
            </a:custGeom>
            <a:solidFill>
              <a:srgbClr val="E8FF8C"/>
            </a:solidFill>
            <a:ln cap="sq">
              <a:noFill/>
              <a:prstDash val="solid"/>
              <a:miter/>
            </a:ln>
          </p:spPr>
        </p:sp>
      </p:grpSp>
      <p:grpSp>
        <p:nvGrpSpPr>
          <p:cNvPr name="Group 30" id="30"/>
          <p:cNvGrpSpPr/>
          <p:nvPr/>
        </p:nvGrpSpPr>
        <p:grpSpPr>
          <a:xfrm rot="0">
            <a:off x="10157460" y="8091488"/>
            <a:ext cx="841057" cy="437197"/>
            <a:chOff x="0" y="0"/>
            <a:chExt cx="1121410" cy="582930"/>
          </a:xfrm>
        </p:grpSpPr>
        <p:sp>
          <p:nvSpPr>
            <p:cNvPr name="Freeform 31" id="31"/>
            <p:cNvSpPr/>
            <p:nvPr/>
          </p:nvSpPr>
          <p:spPr>
            <a:xfrm flipH="false" flipV="false" rot="0">
              <a:off x="44450" y="31750"/>
              <a:ext cx="1035050" cy="502920"/>
            </a:xfrm>
            <a:custGeom>
              <a:avLst/>
              <a:gdLst/>
              <a:ahLst/>
              <a:cxnLst/>
              <a:rect r="r" b="b" t="t" l="l"/>
              <a:pathLst>
                <a:path h="502920" w="1035050">
                  <a:moveTo>
                    <a:pt x="750570" y="187960"/>
                  </a:moveTo>
                  <a:cubicBezTo>
                    <a:pt x="822960" y="149860"/>
                    <a:pt x="864870" y="241300"/>
                    <a:pt x="853440" y="276860"/>
                  </a:cubicBezTo>
                  <a:cubicBezTo>
                    <a:pt x="840740" y="314960"/>
                    <a:pt x="767080" y="336550"/>
                    <a:pt x="711200" y="361950"/>
                  </a:cubicBezTo>
                  <a:cubicBezTo>
                    <a:pt x="641350" y="393700"/>
                    <a:pt x="523240" y="445770"/>
                    <a:pt x="463550" y="441960"/>
                  </a:cubicBezTo>
                  <a:cubicBezTo>
                    <a:pt x="430530" y="439420"/>
                    <a:pt x="405130" y="421640"/>
                    <a:pt x="387350" y="405130"/>
                  </a:cubicBezTo>
                  <a:cubicBezTo>
                    <a:pt x="372110" y="391160"/>
                    <a:pt x="363220" y="372110"/>
                    <a:pt x="358140" y="354330"/>
                  </a:cubicBezTo>
                  <a:cubicBezTo>
                    <a:pt x="353060" y="336550"/>
                    <a:pt x="350520" y="316230"/>
                    <a:pt x="355600" y="297180"/>
                  </a:cubicBezTo>
                  <a:cubicBezTo>
                    <a:pt x="363220" y="273050"/>
                    <a:pt x="379730" y="248920"/>
                    <a:pt x="402590" y="224790"/>
                  </a:cubicBezTo>
                  <a:cubicBezTo>
                    <a:pt x="434340" y="191770"/>
                    <a:pt x="490220" y="156210"/>
                    <a:pt x="541020" y="125730"/>
                  </a:cubicBezTo>
                  <a:cubicBezTo>
                    <a:pt x="595630" y="92710"/>
                    <a:pt x="669290" y="44450"/>
                    <a:pt x="718820" y="36830"/>
                  </a:cubicBezTo>
                  <a:cubicBezTo>
                    <a:pt x="751840" y="31750"/>
                    <a:pt x="781050" y="35560"/>
                    <a:pt x="803910" y="48260"/>
                  </a:cubicBezTo>
                  <a:cubicBezTo>
                    <a:pt x="826770" y="60960"/>
                    <a:pt x="850900" y="88900"/>
                    <a:pt x="859790" y="113030"/>
                  </a:cubicBezTo>
                  <a:cubicBezTo>
                    <a:pt x="868680" y="138430"/>
                    <a:pt x="867410" y="173990"/>
                    <a:pt x="858520" y="199390"/>
                  </a:cubicBezTo>
                  <a:cubicBezTo>
                    <a:pt x="848360" y="223520"/>
                    <a:pt x="829310" y="243840"/>
                    <a:pt x="800100" y="261620"/>
                  </a:cubicBezTo>
                  <a:cubicBezTo>
                    <a:pt x="748030" y="294640"/>
                    <a:pt x="619760" y="321310"/>
                    <a:pt x="547370" y="340360"/>
                  </a:cubicBezTo>
                  <a:cubicBezTo>
                    <a:pt x="492760" y="354330"/>
                    <a:pt x="441960" y="374650"/>
                    <a:pt x="402590" y="369570"/>
                  </a:cubicBezTo>
                  <a:cubicBezTo>
                    <a:pt x="372110" y="364490"/>
                    <a:pt x="344170" y="346710"/>
                    <a:pt x="326390" y="330200"/>
                  </a:cubicBezTo>
                  <a:cubicBezTo>
                    <a:pt x="311150" y="314960"/>
                    <a:pt x="303530" y="297180"/>
                    <a:pt x="298450" y="279400"/>
                  </a:cubicBezTo>
                  <a:cubicBezTo>
                    <a:pt x="294640" y="260350"/>
                    <a:pt x="292100" y="240030"/>
                    <a:pt x="298450" y="220980"/>
                  </a:cubicBezTo>
                  <a:cubicBezTo>
                    <a:pt x="306070" y="198120"/>
                    <a:pt x="322580" y="173990"/>
                    <a:pt x="346710" y="149860"/>
                  </a:cubicBezTo>
                  <a:cubicBezTo>
                    <a:pt x="384810" y="114300"/>
                    <a:pt x="476250" y="62230"/>
                    <a:pt x="518160" y="41910"/>
                  </a:cubicBezTo>
                  <a:cubicBezTo>
                    <a:pt x="539750" y="31750"/>
                    <a:pt x="552450" y="22860"/>
                    <a:pt x="571500" y="22860"/>
                  </a:cubicBezTo>
                  <a:cubicBezTo>
                    <a:pt x="596900" y="21590"/>
                    <a:pt x="632460" y="29210"/>
                    <a:pt x="655320" y="44450"/>
                  </a:cubicBezTo>
                  <a:cubicBezTo>
                    <a:pt x="676910" y="59690"/>
                    <a:pt x="695960" y="90170"/>
                    <a:pt x="702310" y="115570"/>
                  </a:cubicBezTo>
                  <a:cubicBezTo>
                    <a:pt x="707390" y="142240"/>
                    <a:pt x="701040" y="179070"/>
                    <a:pt x="689610" y="200660"/>
                  </a:cubicBezTo>
                  <a:cubicBezTo>
                    <a:pt x="681990" y="218440"/>
                    <a:pt x="670560" y="231140"/>
                    <a:pt x="651510" y="243840"/>
                  </a:cubicBezTo>
                  <a:cubicBezTo>
                    <a:pt x="622300" y="262890"/>
                    <a:pt x="543560" y="292100"/>
                    <a:pt x="520700" y="288290"/>
                  </a:cubicBezTo>
                  <a:cubicBezTo>
                    <a:pt x="511810" y="287020"/>
                    <a:pt x="511810" y="278130"/>
                    <a:pt x="504190" y="276860"/>
                  </a:cubicBezTo>
                  <a:cubicBezTo>
                    <a:pt x="487680" y="275590"/>
                    <a:pt x="452120" y="311150"/>
                    <a:pt x="425450" y="312420"/>
                  </a:cubicBezTo>
                  <a:cubicBezTo>
                    <a:pt x="398780" y="313690"/>
                    <a:pt x="364490" y="300990"/>
                    <a:pt x="344170" y="287020"/>
                  </a:cubicBezTo>
                  <a:cubicBezTo>
                    <a:pt x="327660" y="275590"/>
                    <a:pt x="316230" y="260350"/>
                    <a:pt x="308610" y="241300"/>
                  </a:cubicBezTo>
                  <a:cubicBezTo>
                    <a:pt x="299720" y="218440"/>
                    <a:pt x="297180" y="179070"/>
                    <a:pt x="303530" y="156210"/>
                  </a:cubicBezTo>
                  <a:cubicBezTo>
                    <a:pt x="308610" y="135890"/>
                    <a:pt x="325120" y="105410"/>
                    <a:pt x="334010" y="106680"/>
                  </a:cubicBezTo>
                  <a:cubicBezTo>
                    <a:pt x="346710" y="107950"/>
                    <a:pt x="374650" y="194310"/>
                    <a:pt x="365760" y="231140"/>
                  </a:cubicBezTo>
                  <a:cubicBezTo>
                    <a:pt x="358140" y="266700"/>
                    <a:pt x="314960" y="318770"/>
                    <a:pt x="285750" y="327660"/>
                  </a:cubicBezTo>
                  <a:cubicBezTo>
                    <a:pt x="264160" y="334010"/>
                    <a:pt x="220980" y="297180"/>
                    <a:pt x="217170" y="303530"/>
                  </a:cubicBezTo>
                  <a:cubicBezTo>
                    <a:pt x="213360" y="307340"/>
                    <a:pt x="232410" y="322580"/>
                    <a:pt x="236220" y="337820"/>
                  </a:cubicBezTo>
                  <a:cubicBezTo>
                    <a:pt x="241300" y="356870"/>
                    <a:pt x="245110" y="391160"/>
                    <a:pt x="238760" y="414020"/>
                  </a:cubicBezTo>
                  <a:cubicBezTo>
                    <a:pt x="231140" y="438150"/>
                    <a:pt x="213360" y="462280"/>
                    <a:pt x="194310" y="477520"/>
                  </a:cubicBezTo>
                  <a:cubicBezTo>
                    <a:pt x="173990" y="491490"/>
                    <a:pt x="144780" y="500380"/>
                    <a:pt x="120650" y="500380"/>
                  </a:cubicBezTo>
                  <a:cubicBezTo>
                    <a:pt x="95250" y="499110"/>
                    <a:pt x="67310" y="488950"/>
                    <a:pt x="48260" y="473710"/>
                  </a:cubicBezTo>
                  <a:cubicBezTo>
                    <a:pt x="29210" y="458470"/>
                    <a:pt x="11430" y="433070"/>
                    <a:pt x="6350" y="408940"/>
                  </a:cubicBezTo>
                  <a:cubicBezTo>
                    <a:pt x="0" y="384810"/>
                    <a:pt x="5080" y="351790"/>
                    <a:pt x="11430" y="332740"/>
                  </a:cubicBezTo>
                  <a:cubicBezTo>
                    <a:pt x="16510" y="318770"/>
                    <a:pt x="21590" y="309880"/>
                    <a:pt x="33020" y="299720"/>
                  </a:cubicBezTo>
                  <a:cubicBezTo>
                    <a:pt x="48260" y="284480"/>
                    <a:pt x="76200" y="265430"/>
                    <a:pt x="100330" y="261620"/>
                  </a:cubicBezTo>
                  <a:cubicBezTo>
                    <a:pt x="123190" y="256540"/>
                    <a:pt x="153670" y="260350"/>
                    <a:pt x="176530" y="270510"/>
                  </a:cubicBezTo>
                  <a:cubicBezTo>
                    <a:pt x="198120" y="281940"/>
                    <a:pt x="219710" y="307340"/>
                    <a:pt x="231140" y="325120"/>
                  </a:cubicBezTo>
                  <a:cubicBezTo>
                    <a:pt x="238760" y="337820"/>
                    <a:pt x="241300" y="347980"/>
                    <a:pt x="242570" y="363220"/>
                  </a:cubicBezTo>
                  <a:cubicBezTo>
                    <a:pt x="243840" y="383540"/>
                    <a:pt x="240030" y="416560"/>
                    <a:pt x="228600" y="438150"/>
                  </a:cubicBezTo>
                  <a:cubicBezTo>
                    <a:pt x="215900" y="459740"/>
                    <a:pt x="193040" y="480060"/>
                    <a:pt x="171450" y="490220"/>
                  </a:cubicBezTo>
                  <a:cubicBezTo>
                    <a:pt x="148590" y="499110"/>
                    <a:pt x="118110" y="502920"/>
                    <a:pt x="93980" y="496570"/>
                  </a:cubicBezTo>
                  <a:cubicBezTo>
                    <a:pt x="71120" y="490220"/>
                    <a:pt x="39370" y="481330"/>
                    <a:pt x="29210" y="455930"/>
                  </a:cubicBezTo>
                  <a:cubicBezTo>
                    <a:pt x="8890" y="406400"/>
                    <a:pt x="45720" y="255270"/>
                    <a:pt x="93980" y="181610"/>
                  </a:cubicBezTo>
                  <a:cubicBezTo>
                    <a:pt x="140970" y="110490"/>
                    <a:pt x="242570" y="41910"/>
                    <a:pt x="316230" y="19050"/>
                  </a:cubicBezTo>
                  <a:cubicBezTo>
                    <a:pt x="374650" y="1270"/>
                    <a:pt x="450850" y="0"/>
                    <a:pt x="490220" y="25400"/>
                  </a:cubicBezTo>
                  <a:cubicBezTo>
                    <a:pt x="524510" y="46990"/>
                    <a:pt x="549910" y="100330"/>
                    <a:pt x="552450" y="140970"/>
                  </a:cubicBezTo>
                  <a:cubicBezTo>
                    <a:pt x="556260" y="184150"/>
                    <a:pt x="525780" y="250190"/>
                    <a:pt x="504190" y="276860"/>
                  </a:cubicBezTo>
                  <a:cubicBezTo>
                    <a:pt x="490220" y="294640"/>
                    <a:pt x="473710" y="302260"/>
                    <a:pt x="454660" y="307340"/>
                  </a:cubicBezTo>
                  <a:cubicBezTo>
                    <a:pt x="430530" y="312420"/>
                    <a:pt x="392430" y="311150"/>
                    <a:pt x="369570" y="302260"/>
                  </a:cubicBezTo>
                  <a:cubicBezTo>
                    <a:pt x="350520" y="294640"/>
                    <a:pt x="335280" y="280670"/>
                    <a:pt x="323850" y="266700"/>
                  </a:cubicBezTo>
                  <a:cubicBezTo>
                    <a:pt x="312420" y="251460"/>
                    <a:pt x="302260" y="233680"/>
                    <a:pt x="299720" y="213360"/>
                  </a:cubicBezTo>
                  <a:cubicBezTo>
                    <a:pt x="297180" y="189230"/>
                    <a:pt x="307340" y="147320"/>
                    <a:pt x="316230" y="129540"/>
                  </a:cubicBezTo>
                  <a:cubicBezTo>
                    <a:pt x="320040" y="118110"/>
                    <a:pt x="325120" y="113030"/>
                    <a:pt x="334010" y="106680"/>
                  </a:cubicBezTo>
                  <a:cubicBezTo>
                    <a:pt x="347980" y="95250"/>
                    <a:pt x="372110" y="87630"/>
                    <a:pt x="397510" y="77470"/>
                  </a:cubicBezTo>
                  <a:cubicBezTo>
                    <a:pt x="435610" y="63500"/>
                    <a:pt x="505460" y="36830"/>
                    <a:pt x="543560" y="29210"/>
                  </a:cubicBezTo>
                  <a:cubicBezTo>
                    <a:pt x="566420" y="24130"/>
                    <a:pt x="582930" y="20320"/>
                    <a:pt x="600710" y="22860"/>
                  </a:cubicBezTo>
                  <a:cubicBezTo>
                    <a:pt x="619760" y="25400"/>
                    <a:pt x="638810" y="31750"/>
                    <a:pt x="655320" y="44450"/>
                  </a:cubicBezTo>
                  <a:cubicBezTo>
                    <a:pt x="674370" y="59690"/>
                    <a:pt x="695960" y="90170"/>
                    <a:pt x="702310" y="115570"/>
                  </a:cubicBezTo>
                  <a:cubicBezTo>
                    <a:pt x="707390" y="142240"/>
                    <a:pt x="701040" y="179070"/>
                    <a:pt x="689610" y="200660"/>
                  </a:cubicBezTo>
                  <a:cubicBezTo>
                    <a:pt x="681990" y="218440"/>
                    <a:pt x="670560" y="227330"/>
                    <a:pt x="651510" y="243840"/>
                  </a:cubicBezTo>
                  <a:cubicBezTo>
                    <a:pt x="608330" y="276860"/>
                    <a:pt x="487680" y="360680"/>
                    <a:pt x="431800" y="368300"/>
                  </a:cubicBezTo>
                  <a:cubicBezTo>
                    <a:pt x="397510" y="373380"/>
                    <a:pt x="369570" y="364490"/>
                    <a:pt x="347980" y="349250"/>
                  </a:cubicBezTo>
                  <a:cubicBezTo>
                    <a:pt x="326390" y="334010"/>
                    <a:pt x="306070" y="302260"/>
                    <a:pt x="298450" y="279400"/>
                  </a:cubicBezTo>
                  <a:cubicBezTo>
                    <a:pt x="293370" y="259080"/>
                    <a:pt x="292100" y="240030"/>
                    <a:pt x="298450" y="220980"/>
                  </a:cubicBezTo>
                  <a:cubicBezTo>
                    <a:pt x="306070" y="198120"/>
                    <a:pt x="317500" y="171450"/>
                    <a:pt x="346710" y="149860"/>
                  </a:cubicBezTo>
                  <a:cubicBezTo>
                    <a:pt x="410210" y="104140"/>
                    <a:pt x="638810" y="43180"/>
                    <a:pt x="718820" y="36830"/>
                  </a:cubicBezTo>
                  <a:cubicBezTo>
                    <a:pt x="756920" y="34290"/>
                    <a:pt x="781050" y="35560"/>
                    <a:pt x="803910" y="48260"/>
                  </a:cubicBezTo>
                  <a:cubicBezTo>
                    <a:pt x="826770" y="60960"/>
                    <a:pt x="849630" y="91440"/>
                    <a:pt x="859790" y="113030"/>
                  </a:cubicBezTo>
                  <a:cubicBezTo>
                    <a:pt x="867410" y="132080"/>
                    <a:pt x="867410" y="152400"/>
                    <a:pt x="864870" y="171450"/>
                  </a:cubicBezTo>
                  <a:cubicBezTo>
                    <a:pt x="862330" y="189230"/>
                    <a:pt x="854710" y="209550"/>
                    <a:pt x="844550" y="224790"/>
                  </a:cubicBezTo>
                  <a:cubicBezTo>
                    <a:pt x="833120" y="240030"/>
                    <a:pt x="820420" y="247650"/>
                    <a:pt x="800100" y="261620"/>
                  </a:cubicBezTo>
                  <a:cubicBezTo>
                    <a:pt x="762000" y="288290"/>
                    <a:pt x="673100" y="323850"/>
                    <a:pt x="623570" y="354330"/>
                  </a:cubicBezTo>
                  <a:cubicBezTo>
                    <a:pt x="582930" y="379730"/>
                    <a:pt x="552450" y="419100"/>
                    <a:pt x="520700" y="433070"/>
                  </a:cubicBezTo>
                  <a:cubicBezTo>
                    <a:pt x="500380" y="441960"/>
                    <a:pt x="483870" y="444500"/>
                    <a:pt x="464820" y="441960"/>
                  </a:cubicBezTo>
                  <a:cubicBezTo>
                    <a:pt x="439420" y="438150"/>
                    <a:pt x="405130" y="421640"/>
                    <a:pt x="387350" y="405130"/>
                  </a:cubicBezTo>
                  <a:cubicBezTo>
                    <a:pt x="372110" y="391160"/>
                    <a:pt x="363220" y="372110"/>
                    <a:pt x="358140" y="354330"/>
                  </a:cubicBezTo>
                  <a:cubicBezTo>
                    <a:pt x="353060" y="336550"/>
                    <a:pt x="351790" y="314960"/>
                    <a:pt x="355600" y="297180"/>
                  </a:cubicBezTo>
                  <a:cubicBezTo>
                    <a:pt x="359410" y="278130"/>
                    <a:pt x="369570" y="259080"/>
                    <a:pt x="381000" y="245110"/>
                  </a:cubicBezTo>
                  <a:cubicBezTo>
                    <a:pt x="392430" y="229870"/>
                    <a:pt x="402590" y="223520"/>
                    <a:pt x="427990" y="210820"/>
                  </a:cubicBezTo>
                  <a:cubicBezTo>
                    <a:pt x="490220" y="177800"/>
                    <a:pt x="695960" y="109220"/>
                    <a:pt x="789940" y="85090"/>
                  </a:cubicBezTo>
                  <a:cubicBezTo>
                    <a:pt x="847090" y="71120"/>
                    <a:pt x="892810" y="49530"/>
                    <a:pt x="932180" y="62230"/>
                  </a:cubicBezTo>
                  <a:cubicBezTo>
                    <a:pt x="970280" y="73660"/>
                    <a:pt x="1016000" y="114300"/>
                    <a:pt x="1024890" y="153670"/>
                  </a:cubicBezTo>
                  <a:cubicBezTo>
                    <a:pt x="1035050" y="200660"/>
                    <a:pt x="990600" y="288290"/>
                    <a:pt x="956310" y="330200"/>
                  </a:cubicBezTo>
                  <a:cubicBezTo>
                    <a:pt x="928370" y="363220"/>
                    <a:pt x="886460" y="391160"/>
                    <a:pt x="853440" y="397510"/>
                  </a:cubicBezTo>
                  <a:cubicBezTo>
                    <a:pt x="824230" y="403860"/>
                    <a:pt x="789940" y="396240"/>
                    <a:pt x="768350" y="384810"/>
                  </a:cubicBezTo>
                  <a:cubicBezTo>
                    <a:pt x="750570" y="375920"/>
                    <a:pt x="736600" y="361950"/>
                    <a:pt x="726440" y="345440"/>
                  </a:cubicBezTo>
                  <a:cubicBezTo>
                    <a:pt x="716280" y="330200"/>
                    <a:pt x="708660" y="309880"/>
                    <a:pt x="707390" y="290830"/>
                  </a:cubicBezTo>
                  <a:cubicBezTo>
                    <a:pt x="706120" y="273050"/>
                    <a:pt x="708660" y="251460"/>
                    <a:pt x="716280" y="233680"/>
                  </a:cubicBezTo>
                  <a:cubicBezTo>
                    <a:pt x="723900" y="217170"/>
                    <a:pt x="750570" y="187960"/>
                    <a:pt x="750570" y="187960"/>
                  </a:cubicBezTo>
                </a:path>
              </a:pathLst>
            </a:custGeom>
            <a:solidFill>
              <a:srgbClr val="E8FF8C"/>
            </a:solidFill>
            <a:ln cap="sq">
              <a:noFill/>
              <a:prstDash val="solid"/>
              <a:miter/>
            </a:ln>
          </p:spPr>
        </p:sp>
      </p:grpSp>
      <p:grpSp>
        <p:nvGrpSpPr>
          <p:cNvPr name="Group 32" id="32"/>
          <p:cNvGrpSpPr/>
          <p:nvPr/>
        </p:nvGrpSpPr>
        <p:grpSpPr>
          <a:xfrm rot="0">
            <a:off x="10196512" y="7923847"/>
            <a:ext cx="2045017" cy="1764983"/>
            <a:chOff x="0" y="0"/>
            <a:chExt cx="2726690" cy="2353310"/>
          </a:xfrm>
        </p:grpSpPr>
        <p:sp>
          <p:nvSpPr>
            <p:cNvPr name="Freeform 33" id="33"/>
            <p:cNvSpPr/>
            <p:nvPr/>
          </p:nvSpPr>
          <p:spPr>
            <a:xfrm flipH="false" flipV="false" rot="0">
              <a:off x="50800" y="45720"/>
              <a:ext cx="2640330" cy="2260600"/>
            </a:xfrm>
            <a:custGeom>
              <a:avLst/>
              <a:gdLst/>
              <a:ahLst/>
              <a:cxnLst/>
              <a:rect r="r" b="b" t="t" l="l"/>
              <a:pathLst>
                <a:path h="2260600" w="2640330">
                  <a:moveTo>
                    <a:pt x="0" y="572770"/>
                  </a:moveTo>
                  <a:cubicBezTo>
                    <a:pt x="35560" y="355600"/>
                    <a:pt x="68580" y="325120"/>
                    <a:pt x="111760" y="292100"/>
                  </a:cubicBezTo>
                  <a:cubicBezTo>
                    <a:pt x="171450" y="246380"/>
                    <a:pt x="261620" y="200660"/>
                    <a:pt x="353060" y="171450"/>
                  </a:cubicBezTo>
                  <a:cubicBezTo>
                    <a:pt x="462280" y="137160"/>
                    <a:pt x="598170" y="138430"/>
                    <a:pt x="728980" y="113030"/>
                  </a:cubicBezTo>
                  <a:cubicBezTo>
                    <a:pt x="877570" y="83820"/>
                    <a:pt x="1116330" y="13970"/>
                    <a:pt x="1197610" y="5080"/>
                  </a:cubicBezTo>
                  <a:cubicBezTo>
                    <a:pt x="1226820" y="1270"/>
                    <a:pt x="1236980" y="0"/>
                    <a:pt x="1256030" y="5080"/>
                  </a:cubicBezTo>
                  <a:cubicBezTo>
                    <a:pt x="1273810" y="8890"/>
                    <a:pt x="1292860" y="19050"/>
                    <a:pt x="1306830" y="31750"/>
                  </a:cubicBezTo>
                  <a:cubicBezTo>
                    <a:pt x="1320800" y="44450"/>
                    <a:pt x="1333500" y="62230"/>
                    <a:pt x="1339850" y="80010"/>
                  </a:cubicBezTo>
                  <a:cubicBezTo>
                    <a:pt x="1346200" y="96520"/>
                    <a:pt x="1350010" y="116840"/>
                    <a:pt x="1346200" y="137160"/>
                  </a:cubicBezTo>
                  <a:cubicBezTo>
                    <a:pt x="1342390" y="161290"/>
                    <a:pt x="1333500" y="185420"/>
                    <a:pt x="1306830" y="212090"/>
                  </a:cubicBezTo>
                  <a:cubicBezTo>
                    <a:pt x="1245870" y="274320"/>
                    <a:pt x="1019810" y="367030"/>
                    <a:pt x="916940" y="431800"/>
                  </a:cubicBezTo>
                  <a:cubicBezTo>
                    <a:pt x="844550" y="476250"/>
                    <a:pt x="784860" y="537210"/>
                    <a:pt x="740410" y="553720"/>
                  </a:cubicBezTo>
                  <a:cubicBezTo>
                    <a:pt x="717550" y="562610"/>
                    <a:pt x="702310" y="565150"/>
                    <a:pt x="683260" y="562610"/>
                  </a:cubicBezTo>
                  <a:cubicBezTo>
                    <a:pt x="659130" y="557530"/>
                    <a:pt x="623570" y="541020"/>
                    <a:pt x="605790" y="523240"/>
                  </a:cubicBezTo>
                  <a:cubicBezTo>
                    <a:pt x="591820" y="509270"/>
                    <a:pt x="582930" y="491490"/>
                    <a:pt x="579120" y="472440"/>
                  </a:cubicBezTo>
                  <a:cubicBezTo>
                    <a:pt x="574040" y="454660"/>
                    <a:pt x="571500" y="434340"/>
                    <a:pt x="577850" y="415290"/>
                  </a:cubicBezTo>
                  <a:cubicBezTo>
                    <a:pt x="584200" y="391160"/>
                    <a:pt x="596900" y="368300"/>
                    <a:pt x="624840" y="344170"/>
                  </a:cubicBezTo>
                  <a:cubicBezTo>
                    <a:pt x="687070" y="290830"/>
                    <a:pt x="891540" y="198120"/>
                    <a:pt x="994410" y="171450"/>
                  </a:cubicBezTo>
                  <a:cubicBezTo>
                    <a:pt x="1064260" y="153670"/>
                    <a:pt x="1129030" y="142240"/>
                    <a:pt x="1177290" y="158750"/>
                  </a:cubicBezTo>
                  <a:cubicBezTo>
                    <a:pt x="1219200" y="172720"/>
                    <a:pt x="1262380" y="208280"/>
                    <a:pt x="1277620" y="248920"/>
                  </a:cubicBezTo>
                  <a:cubicBezTo>
                    <a:pt x="1294130" y="295910"/>
                    <a:pt x="1275080" y="375920"/>
                    <a:pt x="1249680" y="434340"/>
                  </a:cubicBezTo>
                  <a:cubicBezTo>
                    <a:pt x="1223010" y="497840"/>
                    <a:pt x="1096010" y="575310"/>
                    <a:pt x="1109980" y="612140"/>
                  </a:cubicBezTo>
                  <a:cubicBezTo>
                    <a:pt x="1121410" y="645160"/>
                    <a:pt x="1220470" y="646430"/>
                    <a:pt x="1300480" y="655320"/>
                  </a:cubicBezTo>
                  <a:cubicBezTo>
                    <a:pt x="1428750" y="669290"/>
                    <a:pt x="1675130" y="621030"/>
                    <a:pt x="1809750" y="651510"/>
                  </a:cubicBezTo>
                  <a:cubicBezTo>
                    <a:pt x="1906270" y="673100"/>
                    <a:pt x="2005330" y="713740"/>
                    <a:pt x="2044700" y="765810"/>
                  </a:cubicBezTo>
                  <a:cubicBezTo>
                    <a:pt x="2071370" y="801370"/>
                    <a:pt x="2076450" y="852170"/>
                    <a:pt x="2068830" y="894080"/>
                  </a:cubicBezTo>
                  <a:cubicBezTo>
                    <a:pt x="2058670" y="942340"/>
                    <a:pt x="2014220" y="994410"/>
                    <a:pt x="1974850" y="1037590"/>
                  </a:cubicBezTo>
                  <a:cubicBezTo>
                    <a:pt x="1932940" y="1083310"/>
                    <a:pt x="1887220" y="1112520"/>
                    <a:pt x="1821180" y="1158240"/>
                  </a:cubicBezTo>
                  <a:cubicBezTo>
                    <a:pt x="1713230" y="1234440"/>
                    <a:pt x="1502410" y="1357630"/>
                    <a:pt x="1377950" y="1431290"/>
                  </a:cubicBezTo>
                  <a:cubicBezTo>
                    <a:pt x="1290320" y="1482090"/>
                    <a:pt x="1202690" y="1536700"/>
                    <a:pt x="1151890" y="1558290"/>
                  </a:cubicBezTo>
                  <a:cubicBezTo>
                    <a:pt x="1127760" y="1567180"/>
                    <a:pt x="1115060" y="1572260"/>
                    <a:pt x="1096010" y="1573530"/>
                  </a:cubicBezTo>
                  <a:cubicBezTo>
                    <a:pt x="1076960" y="1573530"/>
                    <a:pt x="1056640" y="1568450"/>
                    <a:pt x="1038860" y="1560830"/>
                  </a:cubicBezTo>
                  <a:cubicBezTo>
                    <a:pt x="1022350" y="1551940"/>
                    <a:pt x="1005840" y="1537970"/>
                    <a:pt x="995680" y="1522730"/>
                  </a:cubicBezTo>
                  <a:cubicBezTo>
                    <a:pt x="984250" y="1508760"/>
                    <a:pt x="976630" y="1488440"/>
                    <a:pt x="974090" y="1469390"/>
                  </a:cubicBezTo>
                  <a:cubicBezTo>
                    <a:pt x="970280" y="1451610"/>
                    <a:pt x="972820" y="1430020"/>
                    <a:pt x="979170" y="1412240"/>
                  </a:cubicBezTo>
                  <a:cubicBezTo>
                    <a:pt x="985520" y="1394460"/>
                    <a:pt x="993140" y="1383030"/>
                    <a:pt x="1010920" y="1363980"/>
                  </a:cubicBezTo>
                  <a:cubicBezTo>
                    <a:pt x="1051560" y="1320800"/>
                    <a:pt x="1163320" y="1242060"/>
                    <a:pt x="1247140" y="1186180"/>
                  </a:cubicBezTo>
                  <a:cubicBezTo>
                    <a:pt x="1337310" y="1126490"/>
                    <a:pt x="1422400" y="1076960"/>
                    <a:pt x="1534160" y="1014730"/>
                  </a:cubicBezTo>
                  <a:cubicBezTo>
                    <a:pt x="1685290" y="932180"/>
                    <a:pt x="1946910" y="798830"/>
                    <a:pt x="2076450" y="742950"/>
                  </a:cubicBezTo>
                  <a:cubicBezTo>
                    <a:pt x="2145030" y="713740"/>
                    <a:pt x="2181860" y="689610"/>
                    <a:pt x="2239010" y="685800"/>
                  </a:cubicBezTo>
                  <a:cubicBezTo>
                    <a:pt x="2298700" y="681990"/>
                    <a:pt x="2392680" y="685800"/>
                    <a:pt x="2426970" y="725170"/>
                  </a:cubicBezTo>
                  <a:cubicBezTo>
                    <a:pt x="2462530" y="764540"/>
                    <a:pt x="2468880" y="861060"/>
                    <a:pt x="2449830" y="919480"/>
                  </a:cubicBezTo>
                  <a:cubicBezTo>
                    <a:pt x="2429510" y="981710"/>
                    <a:pt x="2372360" y="1018540"/>
                    <a:pt x="2298700" y="1084580"/>
                  </a:cubicBezTo>
                  <a:cubicBezTo>
                    <a:pt x="2155190" y="1214120"/>
                    <a:pt x="1725930" y="1536700"/>
                    <a:pt x="1604010" y="1596390"/>
                  </a:cubicBezTo>
                  <a:cubicBezTo>
                    <a:pt x="1565910" y="1614170"/>
                    <a:pt x="1545590" y="1619250"/>
                    <a:pt x="1521460" y="1619250"/>
                  </a:cubicBezTo>
                  <a:cubicBezTo>
                    <a:pt x="1501140" y="1619250"/>
                    <a:pt x="1482090" y="1610360"/>
                    <a:pt x="1466850" y="1600200"/>
                  </a:cubicBezTo>
                  <a:cubicBezTo>
                    <a:pt x="1451610" y="1590040"/>
                    <a:pt x="1436370" y="1574800"/>
                    <a:pt x="1427480" y="1558290"/>
                  </a:cubicBezTo>
                  <a:cubicBezTo>
                    <a:pt x="1417320" y="1541780"/>
                    <a:pt x="1412240" y="1521460"/>
                    <a:pt x="1410970" y="1502410"/>
                  </a:cubicBezTo>
                  <a:cubicBezTo>
                    <a:pt x="1410970" y="1484630"/>
                    <a:pt x="1414780" y="1463040"/>
                    <a:pt x="1423670" y="1446530"/>
                  </a:cubicBezTo>
                  <a:cubicBezTo>
                    <a:pt x="1431290" y="1430020"/>
                    <a:pt x="1441450" y="1421130"/>
                    <a:pt x="1460500" y="1402080"/>
                  </a:cubicBezTo>
                  <a:cubicBezTo>
                    <a:pt x="1507490" y="1355090"/>
                    <a:pt x="1619250" y="1266190"/>
                    <a:pt x="1731010" y="1182370"/>
                  </a:cubicBezTo>
                  <a:cubicBezTo>
                    <a:pt x="1896110" y="1057910"/>
                    <a:pt x="2235200" y="803910"/>
                    <a:pt x="2367280" y="734060"/>
                  </a:cubicBezTo>
                  <a:cubicBezTo>
                    <a:pt x="2421890" y="706120"/>
                    <a:pt x="2448560" y="684530"/>
                    <a:pt x="2489200" y="689610"/>
                  </a:cubicBezTo>
                  <a:cubicBezTo>
                    <a:pt x="2534920" y="695960"/>
                    <a:pt x="2608580" y="746760"/>
                    <a:pt x="2625090" y="787400"/>
                  </a:cubicBezTo>
                  <a:cubicBezTo>
                    <a:pt x="2640330" y="824230"/>
                    <a:pt x="2625090" y="873760"/>
                    <a:pt x="2602230" y="916940"/>
                  </a:cubicBezTo>
                  <a:cubicBezTo>
                    <a:pt x="2569210" y="977900"/>
                    <a:pt x="2481580" y="1043940"/>
                    <a:pt x="2413000" y="1102360"/>
                  </a:cubicBezTo>
                  <a:cubicBezTo>
                    <a:pt x="2341880" y="1162050"/>
                    <a:pt x="2274570" y="1207770"/>
                    <a:pt x="2183130" y="1268730"/>
                  </a:cubicBezTo>
                  <a:cubicBezTo>
                    <a:pt x="2056130" y="1351280"/>
                    <a:pt x="1907540" y="1446530"/>
                    <a:pt x="1714500" y="1545590"/>
                  </a:cubicBezTo>
                  <a:cubicBezTo>
                    <a:pt x="1427480" y="1692910"/>
                    <a:pt x="801370" y="1955800"/>
                    <a:pt x="612140" y="2029460"/>
                  </a:cubicBezTo>
                  <a:cubicBezTo>
                    <a:pt x="547370" y="2054860"/>
                    <a:pt x="518160" y="2073910"/>
                    <a:pt x="478790" y="2075180"/>
                  </a:cubicBezTo>
                  <a:cubicBezTo>
                    <a:pt x="448310" y="2077720"/>
                    <a:pt x="417830" y="2071370"/>
                    <a:pt x="396240" y="2056130"/>
                  </a:cubicBezTo>
                  <a:cubicBezTo>
                    <a:pt x="373380" y="2042160"/>
                    <a:pt x="354330" y="2010410"/>
                    <a:pt x="346710" y="1986280"/>
                  </a:cubicBezTo>
                  <a:cubicBezTo>
                    <a:pt x="340360" y="1967230"/>
                    <a:pt x="339090" y="1948180"/>
                    <a:pt x="345440" y="1929130"/>
                  </a:cubicBezTo>
                  <a:cubicBezTo>
                    <a:pt x="351790" y="1905000"/>
                    <a:pt x="368300" y="1883410"/>
                    <a:pt x="392430" y="1858010"/>
                  </a:cubicBezTo>
                  <a:cubicBezTo>
                    <a:pt x="435610" y="1814830"/>
                    <a:pt x="524510" y="1764030"/>
                    <a:pt x="599440" y="1715770"/>
                  </a:cubicBezTo>
                  <a:cubicBezTo>
                    <a:pt x="684530" y="1662430"/>
                    <a:pt x="759460" y="1619250"/>
                    <a:pt x="880110" y="1553210"/>
                  </a:cubicBezTo>
                  <a:cubicBezTo>
                    <a:pt x="1088390" y="1440180"/>
                    <a:pt x="1606550" y="1154430"/>
                    <a:pt x="1746250" y="1113790"/>
                  </a:cubicBezTo>
                  <a:cubicBezTo>
                    <a:pt x="1786890" y="1101090"/>
                    <a:pt x="1805940" y="1098550"/>
                    <a:pt x="1831340" y="1104900"/>
                  </a:cubicBezTo>
                  <a:cubicBezTo>
                    <a:pt x="1856740" y="1112520"/>
                    <a:pt x="1885950" y="1132840"/>
                    <a:pt x="1899920" y="1155700"/>
                  </a:cubicBezTo>
                  <a:cubicBezTo>
                    <a:pt x="1915160" y="1177290"/>
                    <a:pt x="1922780" y="1212850"/>
                    <a:pt x="1918970" y="1239520"/>
                  </a:cubicBezTo>
                  <a:cubicBezTo>
                    <a:pt x="1915160" y="1264920"/>
                    <a:pt x="1905000" y="1287780"/>
                    <a:pt x="1877060" y="1314450"/>
                  </a:cubicBezTo>
                  <a:cubicBezTo>
                    <a:pt x="1811020" y="1376680"/>
                    <a:pt x="1604010" y="1442720"/>
                    <a:pt x="1443990" y="1525270"/>
                  </a:cubicBezTo>
                  <a:cubicBezTo>
                    <a:pt x="1240790" y="1631950"/>
                    <a:pt x="897890" y="1902460"/>
                    <a:pt x="758190" y="1907540"/>
                  </a:cubicBezTo>
                  <a:cubicBezTo>
                    <a:pt x="698500" y="1910080"/>
                    <a:pt x="626110" y="1865630"/>
                    <a:pt x="628650" y="1847850"/>
                  </a:cubicBezTo>
                  <a:cubicBezTo>
                    <a:pt x="632460" y="1818640"/>
                    <a:pt x="919480" y="1824990"/>
                    <a:pt x="1055370" y="1786890"/>
                  </a:cubicBezTo>
                  <a:cubicBezTo>
                    <a:pt x="1191260" y="1748790"/>
                    <a:pt x="1319530" y="1680210"/>
                    <a:pt x="1447800" y="1619250"/>
                  </a:cubicBezTo>
                  <a:cubicBezTo>
                    <a:pt x="1574800" y="1557020"/>
                    <a:pt x="1715770" y="1483360"/>
                    <a:pt x="1822450" y="1416050"/>
                  </a:cubicBezTo>
                  <a:cubicBezTo>
                    <a:pt x="1906270" y="1362710"/>
                    <a:pt x="1978660" y="1309370"/>
                    <a:pt x="2038350" y="1257300"/>
                  </a:cubicBezTo>
                  <a:cubicBezTo>
                    <a:pt x="2085340" y="1216660"/>
                    <a:pt x="2114550" y="1154430"/>
                    <a:pt x="2153920" y="1136650"/>
                  </a:cubicBezTo>
                  <a:cubicBezTo>
                    <a:pt x="2181860" y="1122680"/>
                    <a:pt x="2213610" y="1122680"/>
                    <a:pt x="2239010" y="1130300"/>
                  </a:cubicBezTo>
                  <a:cubicBezTo>
                    <a:pt x="2265680" y="1137920"/>
                    <a:pt x="2293620" y="1162050"/>
                    <a:pt x="2307590" y="1181100"/>
                  </a:cubicBezTo>
                  <a:cubicBezTo>
                    <a:pt x="2319020" y="1197610"/>
                    <a:pt x="2324100" y="1217930"/>
                    <a:pt x="2325370" y="1236980"/>
                  </a:cubicBezTo>
                  <a:cubicBezTo>
                    <a:pt x="2326640" y="1254760"/>
                    <a:pt x="2326640" y="1273810"/>
                    <a:pt x="2316480" y="1292860"/>
                  </a:cubicBezTo>
                  <a:cubicBezTo>
                    <a:pt x="2301240" y="1324610"/>
                    <a:pt x="2264410" y="1353820"/>
                    <a:pt x="2221230" y="1393190"/>
                  </a:cubicBezTo>
                  <a:cubicBezTo>
                    <a:pt x="2147570" y="1460500"/>
                    <a:pt x="2010410" y="1565910"/>
                    <a:pt x="1893570" y="1644650"/>
                  </a:cubicBezTo>
                  <a:cubicBezTo>
                    <a:pt x="1771650" y="1725930"/>
                    <a:pt x="1666240" y="1790700"/>
                    <a:pt x="1506220" y="1870710"/>
                  </a:cubicBezTo>
                  <a:cubicBezTo>
                    <a:pt x="1267460" y="1988820"/>
                    <a:pt x="727710" y="2242820"/>
                    <a:pt x="586740" y="2251710"/>
                  </a:cubicBezTo>
                  <a:cubicBezTo>
                    <a:pt x="544830" y="2254250"/>
                    <a:pt x="524510" y="2241550"/>
                    <a:pt x="504190" y="2227580"/>
                  </a:cubicBezTo>
                  <a:cubicBezTo>
                    <a:pt x="487680" y="2217420"/>
                    <a:pt x="474980" y="2202180"/>
                    <a:pt x="467360" y="2183130"/>
                  </a:cubicBezTo>
                  <a:cubicBezTo>
                    <a:pt x="458470" y="2160270"/>
                    <a:pt x="452120" y="2123440"/>
                    <a:pt x="459740" y="2098040"/>
                  </a:cubicBezTo>
                  <a:cubicBezTo>
                    <a:pt x="467360" y="2072640"/>
                    <a:pt x="477520" y="2053590"/>
                    <a:pt x="510540" y="2029460"/>
                  </a:cubicBezTo>
                  <a:cubicBezTo>
                    <a:pt x="610870" y="1957070"/>
                    <a:pt x="1032510" y="1852930"/>
                    <a:pt x="1244600" y="1771650"/>
                  </a:cubicBezTo>
                  <a:cubicBezTo>
                    <a:pt x="1408430" y="1708150"/>
                    <a:pt x="1540510" y="1656080"/>
                    <a:pt x="1676400" y="1590040"/>
                  </a:cubicBezTo>
                  <a:cubicBezTo>
                    <a:pt x="1802130" y="1529080"/>
                    <a:pt x="1944370" y="1447800"/>
                    <a:pt x="2029460" y="1394460"/>
                  </a:cubicBezTo>
                  <a:cubicBezTo>
                    <a:pt x="2080260" y="1362710"/>
                    <a:pt x="2110740" y="1342390"/>
                    <a:pt x="2148840" y="1310640"/>
                  </a:cubicBezTo>
                  <a:cubicBezTo>
                    <a:pt x="2185670" y="1280160"/>
                    <a:pt x="2218690" y="1209040"/>
                    <a:pt x="2251710" y="1209040"/>
                  </a:cubicBezTo>
                  <a:cubicBezTo>
                    <a:pt x="2283460" y="1209040"/>
                    <a:pt x="2340610" y="1268730"/>
                    <a:pt x="2343150" y="1304290"/>
                  </a:cubicBezTo>
                  <a:cubicBezTo>
                    <a:pt x="2345690" y="1346200"/>
                    <a:pt x="2293620" y="1397000"/>
                    <a:pt x="2245360" y="1446530"/>
                  </a:cubicBezTo>
                  <a:cubicBezTo>
                    <a:pt x="2169160" y="1522730"/>
                    <a:pt x="2023110" y="1612900"/>
                    <a:pt x="1897380" y="1692910"/>
                  </a:cubicBezTo>
                  <a:cubicBezTo>
                    <a:pt x="1756410" y="1780540"/>
                    <a:pt x="1593850" y="1868170"/>
                    <a:pt x="1438910" y="1946910"/>
                  </a:cubicBezTo>
                  <a:cubicBezTo>
                    <a:pt x="1283970" y="2025650"/>
                    <a:pt x="1094740" y="2112010"/>
                    <a:pt x="965200" y="2165350"/>
                  </a:cubicBezTo>
                  <a:cubicBezTo>
                    <a:pt x="877570" y="2202180"/>
                    <a:pt x="796290" y="2237740"/>
                    <a:pt x="740410" y="2249170"/>
                  </a:cubicBezTo>
                  <a:cubicBezTo>
                    <a:pt x="708660" y="2255520"/>
                    <a:pt x="687070" y="2259330"/>
                    <a:pt x="662940" y="2252980"/>
                  </a:cubicBezTo>
                  <a:cubicBezTo>
                    <a:pt x="640080" y="2246630"/>
                    <a:pt x="613410" y="2230120"/>
                    <a:pt x="599440" y="2211070"/>
                  </a:cubicBezTo>
                  <a:cubicBezTo>
                    <a:pt x="584200" y="2190750"/>
                    <a:pt x="575310" y="2157730"/>
                    <a:pt x="574040" y="2137410"/>
                  </a:cubicBezTo>
                  <a:cubicBezTo>
                    <a:pt x="572770" y="2123440"/>
                    <a:pt x="574040" y="2113280"/>
                    <a:pt x="580390" y="2099310"/>
                  </a:cubicBezTo>
                  <a:cubicBezTo>
                    <a:pt x="588010" y="2080260"/>
                    <a:pt x="610870" y="2051050"/>
                    <a:pt x="626110" y="2037080"/>
                  </a:cubicBezTo>
                  <a:cubicBezTo>
                    <a:pt x="637540" y="2028190"/>
                    <a:pt x="647700" y="2024380"/>
                    <a:pt x="661670" y="2020570"/>
                  </a:cubicBezTo>
                  <a:cubicBezTo>
                    <a:pt x="681990" y="2016760"/>
                    <a:pt x="718820" y="2019300"/>
                    <a:pt x="739140" y="2024380"/>
                  </a:cubicBezTo>
                  <a:cubicBezTo>
                    <a:pt x="753110" y="2029460"/>
                    <a:pt x="762000" y="2034540"/>
                    <a:pt x="772160" y="2044700"/>
                  </a:cubicBezTo>
                  <a:cubicBezTo>
                    <a:pt x="787400" y="2059940"/>
                    <a:pt x="807720" y="2086610"/>
                    <a:pt x="812800" y="2110740"/>
                  </a:cubicBezTo>
                  <a:cubicBezTo>
                    <a:pt x="817880" y="2134870"/>
                    <a:pt x="811530" y="2167890"/>
                    <a:pt x="803910" y="2186940"/>
                  </a:cubicBezTo>
                  <a:cubicBezTo>
                    <a:pt x="798830" y="2200910"/>
                    <a:pt x="793750" y="2209800"/>
                    <a:pt x="782320" y="2219960"/>
                  </a:cubicBezTo>
                  <a:cubicBezTo>
                    <a:pt x="767080" y="2233930"/>
                    <a:pt x="739140" y="2251710"/>
                    <a:pt x="715010" y="2255520"/>
                  </a:cubicBezTo>
                  <a:cubicBezTo>
                    <a:pt x="690880" y="2260600"/>
                    <a:pt x="660400" y="2255520"/>
                    <a:pt x="638810" y="2244090"/>
                  </a:cubicBezTo>
                  <a:cubicBezTo>
                    <a:pt x="617220" y="2232660"/>
                    <a:pt x="595630" y="2209800"/>
                    <a:pt x="585470" y="2188210"/>
                  </a:cubicBezTo>
                  <a:cubicBezTo>
                    <a:pt x="575310" y="2166620"/>
                    <a:pt x="571500" y="2136140"/>
                    <a:pt x="576580" y="2112010"/>
                  </a:cubicBezTo>
                  <a:cubicBezTo>
                    <a:pt x="581660" y="2087880"/>
                    <a:pt x="589280" y="2068830"/>
                    <a:pt x="615950" y="2045970"/>
                  </a:cubicBezTo>
                  <a:cubicBezTo>
                    <a:pt x="685800" y="1985010"/>
                    <a:pt x="948690" y="1913890"/>
                    <a:pt x="1106170" y="1840230"/>
                  </a:cubicBezTo>
                  <a:cubicBezTo>
                    <a:pt x="1259840" y="1770380"/>
                    <a:pt x="1409700" y="1694180"/>
                    <a:pt x="1551940" y="1614170"/>
                  </a:cubicBezTo>
                  <a:cubicBezTo>
                    <a:pt x="1687830" y="1537970"/>
                    <a:pt x="1818640" y="1456690"/>
                    <a:pt x="1941830" y="1372870"/>
                  </a:cubicBezTo>
                  <a:cubicBezTo>
                    <a:pt x="2056130" y="1295400"/>
                    <a:pt x="2176780" y="1170940"/>
                    <a:pt x="2265680" y="1129030"/>
                  </a:cubicBezTo>
                  <a:cubicBezTo>
                    <a:pt x="2319020" y="1103630"/>
                    <a:pt x="2369820" y="1079500"/>
                    <a:pt x="2405380" y="1097280"/>
                  </a:cubicBezTo>
                  <a:cubicBezTo>
                    <a:pt x="2447290" y="1117600"/>
                    <a:pt x="2489200" y="1225550"/>
                    <a:pt x="2484120" y="1278890"/>
                  </a:cubicBezTo>
                  <a:cubicBezTo>
                    <a:pt x="2480310" y="1325880"/>
                    <a:pt x="2430780" y="1365250"/>
                    <a:pt x="2399030" y="1403350"/>
                  </a:cubicBezTo>
                  <a:cubicBezTo>
                    <a:pt x="2366010" y="1441450"/>
                    <a:pt x="2335530" y="1470660"/>
                    <a:pt x="2289810" y="1506220"/>
                  </a:cubicBezTo>
                  <a:cubicBezTo>
                    <a:pt x="2225040" y="1557020"/>
                    <a:pt x="2124710" y="1619250"/>
                    <a:pt x="2039620" y="1668780"/>
                  </a:cubicBezTo>
                  <a:cubicBezTo>
                    <a:pt x="1955800" y="1719580"/>
                    <a:pt x="1880870" y="1760220"/>
                    <a:pt x="1781810" y="1807210"/>
                  </a:cubicBezTo>
                  <a:cubicBezTo>
                    <a:pt x="1652270" y="1869440"/>
                    <a:pt x="1485900" y="1936750"/>
                    <a:pt x="1324610" y="1998980"/>
                  </a:cubicBezTo>
                  <a:cubicBezTo>
                    <a:pt x="1146810" y="2068830"/>
                    <a:pt x="897890" y="2159000"/>
                    <a:pt x="755650" y="2200910"/>
                  </a:cubicBezTo>
                  <a:cubicBezTo>
                    <a:pt x="673100" y="2226310"/>
                    <a:pt x="601980" y="2254250"/>
                    <a:pt x="557530" y="2250440"/>
                  </a:cubicBezTo>
                  <a:cubicBezTo>
                    <a:pt x="533400" y="2249170"/>
                    <a:pt x="519430" y="2241550"/>
                    <a:pt x="504190" y="2227580"/>
                  </a:cubicBezTo>
                  <a:cubicBezTo>
                    <a:pt x="485140" y="2212340"/>
                    <a:pt x="463550" y="2181860"/>
                    <a:pt x="458470" y="2156460"/>
                  </a:cubicBezTo>
                  <a:cubicBezTo>
                    <a:pt x="452120" y="2129790"/>
                    <a:pt x="459740" y="2092960"/>
                    <a:pt x="471170" y="2071370"/>
                  </a:cubicBezTo>
                  <a:cubicBezTo>
                    <a:pt x="480060" y="2053590"/>
                    <a:pt x="486410" y="2047240"/>
                    <a:pt x="510540" y="2029460"/>
                  </a:cubicBezTo>
                  <a:cubicBezTo>
                    <a:pt x="613410" y="1958340"/>
                    <a:pt x="1250950" y="1724660"/>
                    <a:pt x="1408430" y="1649730"/>
                  </a:cubicBezTo>
                  <a:cubicBezTo>
                    <a:pt x="1466850" y="1621790"/>
                    <a:pt x="1477010" y="1615440"/>
                    <a:pt x="1525270" y="1587500"/>
                  </a:cubicBezTo>
                  <a:cubicBezTo>
                    <a:pt x="1609090" y="1539240"/>
                    <a:pt x="1758950" y="1447800"/>
                    <a:pt x="1859280" y="1377950"/>
                  </a:cubicBezTo>
                  <a:cubicBezTo>
                    <a:pt x="1945640" y="1316990"/>
                    <a:pt x="2043430" y="1243330"/>
                    <a:pt x="2094230" y="1197610"/>
                  </a:cubicBezTo>
                  <a:cubicBezTo>
                    <a:pt x="2122170" y="1173480"/>
                    <a:pt x="2132330" y="1148080"/>
                    <a:pt x="2153920" y="1136650"/>
                  </a:cubicBezTo>
                  <a:cubicBezTo>
                    <a:pt x="2171700" y="1126490"/>
                    <a:pt x="2192020" y="1123950"/>
                    <a:pt x="2211070" y="1125220"/>
                  </a:cubicBezTo>
                  <a:cubicBezTo>
                    <a:pt x="2230120" y="1126490"/>
                    <a:pt x="2249170" y="1130300"/>
                    <a:pt x="2265680" y="1141730"/>
                  </a:cubicBezTo>
                  <a:cubicBezTo>
                    <a:pt x="2287270" y="1154430"/>
                    <a:pt x="2311400" y="1182370"/>
                    <a:pt x="2320290" y="1207770"/>
                  </a:cubicBezTo>
                  <a:cubicBezTo>
                    <a:pt x="2327910" y="1233170"/>
                    <a:pt x="2326640" y="1264920"/>
                    <a:pt x="2316480" y="1292860"/>
                  </a:cubicBezTo>
                  <a:cubicBezTo>
                    <a:pt x="2302510" y="1330960"/>
                    <a:pt x="2268220" y="1369060"/>
                    <a:pt x="2230120" y="1407160"/>
                  </a:cubicBezTo>
                  <a:cubicBezTo>
                    <a:pt x="2179320" y="1459230"/>
                    <a:pt x="2109470" y="1512570"/>
                    <a:pt x="2032000" y="1565910"/>
                  </a:cubicBezTo>
                  <a:cubicBezTo>
                    <a:pt x="1932940" y="1634490"/>
                    <a:pt x="1807210" y="1708150"/>
                    <a:pt x="1676400" y="1775460"/>
                  </a:cubicBezTo>
                  <a:cubicBezTo>
                    <a:pt x="1524000" y="1852930"/>
                    <a:pt x="1281430" y="1958340"/>
                    <a:pt x="1170940" y="2001520"/>
                  </a:cubicBezTo>
                  <a:cubicBezTo>
                    <a:pt x="1117600" y="2021840"/>
                    <a:pt x="1103630" y="2029460"/>
                    <a:pt x="1050290" y="2040890"/>
                  </a:cubicBezTo>
                  <a:cubicBezTo>
                    <a:pt x="957580" y="2061210"/>
                    <a:pt x="754380" y="2091690"/>
                    <a:pt x="654050" y="2085340"/>
                  </a:cubicBezTo>
                  <a:cubicBezTo>
                    <a:pt x="591820" y="2080260"/>
                    <a:pt x="537210" y="2078990"/>
                    <a:pt x="505460" y="2048510"/>
                  </a:cubicBezTo>
                  <a:cubicBezTo>
                    <a:pt x="472440" y="2018030"/>
                    <a:pt x="455930" y="1950720"/>
                    <a:pt x="459740" y="1903730"/>
                  </a:cubicBezTo>
                  <a:cubicBezTo>
                    <a:pt x="463550" y="1858010"/>
                    <a:pt x="480060" y="1817370"/>
                    <a:pt x="523240" y="1770380"/>
                  </a:cubicBezTo>
                  <a:cubicBezTo>
                    <a:pt x="613410" y="1673860"/>
                    <a:pt x="897890" y="1549400"/>
                    <a:pt x="1080770" y="1449070"/>
                  </a:cubicBezTo>
                  <a:cubicBezTo>
                    <a:pt x="1254760" y="1352550"/>
                    <a:pt x="1465580" y="1236980"/>
                    <a:pt x="1593850" y="1177290"/>
                  </a:cubicBezTo>
                  <a:cubicBezTo>
                    <a:pt x="1668780" y="1141730"/>
                    <a:pt x="1729740" y="1111250"/>
                    <a:pt x="1772920" y="1103630"/>
                  </a:cubicBezTo>
                  <a:cubicBezTo>
                    <a:pt x="1797050" y="1099820"/>
                    <a:pt x="1813560" y="1099820"/>
                    <a:pt x="1831340" y="1104900"/>
                  </a:cubicBezTo>
                  <a:cubicBezTo>
                    <a:pt x="1849120" y="1109980"/>
                    <a:pt x="1868170" y="1120140"/>
                    <a:pt x="1882140" y="1132840"/>
                  </a:cubicBezTo>
                  <a:cubicBezTo>
                    <a:pt x="1894840" y="1145540"/>
                    <a:pt x="1907540" y="1164590"/>
                    <a:pt x="1912620" y="1181100"/>
                  </a:cubicBezTo>
                  <a:cubicBezTo>
                    <a:pt x="1918970" y="1198880"/>
                    <a:pt x="1922780" y="1219200"/>
                    <a:pt x="1918970" y="1239520"/>
                  </a:cubicBezTo>
                  <a:cubicBezTo>
                    <a:pt x="1913890" y="1263650"/>
                    <a:pt x="1907540" y="1283970"/>
                    <a:pt x="1877060" y="1314450"/>
                  </a:cubicBezTo>
                  <a:cubicBezTo>
                    <a:pt x="1774190" y="1413510"/>
                    <a:pt x="1226820" y="1638300"/>
                    <a:pt x="998220" y="1764030"/>
                  </a:cubicBezTo>
                  <a:cubicBezTo>
                    <a:pt x="848360" y="1846580"/>
                    <a:pt x="718820" y="1922780"/>
                    <a:pt x="629920" y="1979930"/>
                  </a:cubicBezTo>
                  <a:cubicBezTo>
                    <a:pt x="576580" y="2014220"/>
                    <a:pt x="546100" y="2054860"/>
                    <a:pt x="508000" y="2068830"/>
                  </a:cubicBezTo>
                  <a:cubicBezTo>
                    <a:pt x="477520" y="2077720"/>
                    <a:pt x="447040" y="2078990"/>
                    <a:pt x="421640" y="2070100"/>
                  </a:cubicBezTo>
                  <a:cubicBezTo>
                    <a:pt x="396240" y="2059940"/>
                    <a:pt x="369570" y="2037080"/>
                    <a:pt x="356870" y="2014220"/>
                  </a:cubicBezTo>
                  <a:cubicBezTo>
                    <a:pt x="344170" y="1990090"/>
                    <a:pt x="339090" y="1954530"/>
                    <a:pt x="345440" y="1929130"/>
                  </a:cubicBezTo>
                  <a:cubicBezTo>
                    <a:pt x="351790" y="1902460"/>
                    <a:pt x="359410" y="1885950"/>
                    <a:pt x="392430" y="1858010"/>
                  </a:cubicBezTo>
                  <a:cubicBezTo>
                    <a:pt x="521970" y="1750060"/>
                    <a:pt x="1266190" y="1499870"/>
                    <a:pt x="1565910" y="1348740"/>
                  </a:cubicBezTo>
                  <a:cubicBezTo>
                    <a:pt x="1760220" y="1250950"/>
                    <a:pt x="1908810" y="1158240"/>
                    <a:pt x="2034540" y="1078230"/>
                  </a:cubicBezTo>
                  <a:cubicBezTo>
                    <a:pt x="2123440" y="1019810"/>
                    <a:pt x="2188210" y="958850"/>
                    <a:pt x="2255520" y="919480"/>
                  </a:cubicBezTo>
                  <a:cubicBezTo>
                    <a:pt x="2305050" y="890270"/>
                    <a:pt x="2352040" y="852170"/>
                    <a:pt x="2393950" y="855980"/>
                  </a:cubicBezTo>
                  <a:cubicBezTo>
                    <a:pt x="2433320" y="859790"/>
                    <a:pt x="2501900" y="900430"/>
                    <a:pt x="2501900" y="935990"/>
                  </a:cubicBezTo>
                  <a:cubicBezTo>
                    <a:pt x="2500630" y="1004570"/>
                    <a:pt x="2204720" y="1131570"/>
                    <a:pt x="2054860" y="1240790"/>
                  </a:cubicBezTo>
                  <a:cubicBezTo>
                    <a:pt x="1897380" y="1356360"/>
                    <a:pt x="1676400" y="1574800"/>
                    <a:pt x="1578610" y="1610360"/>
                  </a:cubicBezTo>
                  <a:cubicBezTo>
                    <a:pt x="1541780" y="1624330"/>
                    <a:pt x="1516380" y="1619250"/>
                    <a:pt x="1493520" y="1612900"/>
                  </a:cubicBezTo>
                  <a:cubicBezTo>
                    <a:pt x="1473200" y="1607820"/>
                    <a:pt x="1457960" y="1597660"/>
                    <a:pt x="1443990" y="1582420"/>
                  </a:cubicBezTo>
                  <a:cubicBezTo>
                    <a:pt x="1428750" y="1563370"/>
                    <a:pt x="1412240" y="1529080"/>
                    <a:pt x="1410970" y="1502410"/>
                  </a:cubicBezTo>
                  <a:cubicBezTo>
                    <a:pt x="1410970" y="1475740"/>
                    <a:pt x="1414780" y="1455420"/>
                    <a:pt x="1438910" y="1422400"/>
                  </a:cubicBezTo>
                  <a:cubicBezTo>
                    <a:pt x="1511300" y="1324610"/>
                    <a:pt x="1897380" y="1040130"/>
                    <a:pt x="2051050" y="972820"/>
                  </a:cubicBezTo>
                  <a:cubicBezTo>
                    <a:pt x="2129790" y="937260"/>
                    <a:pt x="2245360" y="925830"/>
                    <a:pt x="2247900" y="932180"/>
                  </a:cubicBezTo>
                  <a:cubicBezTo>
                    <a:pt x="2250440" y="938530"/>
                    <a:pt x="2137410" y="976630"/>
                    <a:pt x="2065020" y="1010920"/>
                  </a:cubicBezTo>
                  <a:cubicBezTo>
                    <a:pt x="1954530" y="1064260"/>
                    <a:pt x="1775460" y="1156970"/>
                    <a:pt x="1653540" y="1224280"/>
                  </a:cubicBezTo>
                  <a:cubicBezTo>
                    <a:pt x="1553210" y="1281430"/>
                    <a:pt x="1466850" y="1329690"/>
                    <a:pt x="1381760" y="1385570"/>
                  </a:cubicBezTo>
                  <a:cubicBezTo>
                    <a:pt x="1300480" y="1440180"/>
                    <a:pt x="1211580" y="1532890"/>
                    <a:pt x="1151890" y="1558290"/>
                  </a:cubicBezTo>
                  <a:cubicBezTo>
                    <a:pt x="1118870" y="1570990"/>
                    <a:pt x="1093470" y="1576070"/>
                    <a:pt x="1066800" y="1569720"/>
                  </a:cubicBezTo>
                  <a:cubicBezTo>
                    <a:pt x="1041400" y="1564640"/>
                    <a:pt x="1010920" y="1541780"/>
                    <a:pt x="995680" y="1522730"/>
                  </a:cubicBezTo>
                  <a:cubicBezTo>
                    <a:pt x="982980" y="1507490"/>
                    <a:pt x="976630" y="1488440"/>
                    <a:pt x="974090" y="1469390"/>
                  </a:cubicBezTo>
                  <a:cubicBezTo>
                    <a:pt x="970280" y="1451610"/>
                    <a:pt x="972820" y="1430020"/>
                    <a:pt x="979170" y="1412240"/>
                  </a:cubicBezTo>
                  <a:cubicBezTo>
                    <a:pt x="985520" y="1394460"/>
                    <a:pt x="989330" y="1384300"/>
                    <a:pt x="1010920" y="1363980"/>
                  </a:cubicBezTo>
                  <a:cubicBezTo>
                    <a:pt x="1097280" y="1281430"/>
                    <a:pt x="1816100" y="963930"/>
                    <a:pt x="1795780" y="892810"/>
                  </a:cubicBezTo>
                  <a:cubicBezTo>
                    <a:pt x="1779270" y="831850"/>
                    <a:pt x="1266190" y="914400"/>
                    <a:pt x="1118870" y="900430"/>
                  </a:cubicBezTo>
                  <a:cubicBezTo>
                    <a:pt x="1045210" y="894080"/>
                    <a:pt x="999490" y="891540"/>
                    <a:pt x="955040" y="868680"/>
                  </a:cubicBezTo>
                  <a:cubicBezTo>
                    <a:pt x="914400" y="848360"/>
                    <a:pt x="877570" y="812800"/>
                    <a:pt x="858520" y="775970"/>
                  </a:cubicBezTo>
                  <a:cubicBezTo>
                    <a:pt x="838200" y="740410"/>
                    <a:pt x="828040" y="697230"/>
                    <a:pt x="833120" y="652780"/>
                  </a:cubicBezTo>
                  <a:cubicBezTo>
                    <a:pt x="839470" y="595630"/>
                    <a:pt x="875030" y="506730"/>
                    <a:pt x="919480" y="463550"/>
                  </a:cubicBezTo>
                  <a:cubicBezTo>
                    <a:pt x="958850" y="425450"/>
                    <a:pt x="1075690" y="397510"/>
                    <a:pt x="1075690" y="398780"/>
                  </a:cubicBezTo>
                  <a:cubicBezTo>
                    <a:pt x="1076960" y="400050"/>
                    <a:pt x="782320" y="549910"/>
                    <a:pt x="712470" y="561340"/>
                  </a:cubicBezTo>
                  <a:cubicBezTo>
                    <a:pt x="685800" y="565150"/>
                    <a:pt x="671830" y="561340"/>
                    <a:pt x="654050" y="554990"/>
                  </a:cubicBezTo>
                  <a:cubicBezTo>
                    <a:pt x="637540" y="549910"/>
                    <a:pt x="618490" y="537210"/>
                    <a:pt x="605790" y="523240"/>
                  </a:cubicBezTo>
                  <a:cubicBezTo>
                    <a:pt x="594360" y="510540"/>
                    <a:pt x="582930" y="491490"/>
                    <a:pt x="579120" y="472440"/>
                  </a:cubicBezTo>
                  <a:cubicBezTo>
                    <a:pt x="574040" y="454660"/>
                    <a:pt x="574040" y="433070"/>
                    <a:pt x="577850" y="415290"/>
                  </a:cubicBezTo>
                  <a:cubicBezTo>
                    <a:pt x="581660" y="397510"/>
                    <a:pt x="589280" y="381000"/>
                    <a:pt x="603250" y="363220"/>
                  </a:cubicBezTo>
                  <a:cubicBezTo>
                    <a:pt x="624840" y="336550"/>
                    <a:pt x="660400" y="312420"/>
                    <a:pt x="707390" y="280670"/>
                  </a:cubicBezTo>
                  <a:cubicBezTo>
                    <a:pt x="791210" y="222250"/>
                    <a:pt x="985520" y="115570"/>
                    <a:pt x="1075690" y="66040"/>
                  </a:cubicBezTo>
                  <a:cubicBezTo>
                    <a:pt x="1126490" y="38100"/>
                    <a:pt x="1163320" y="12700"/>
                    <a:pt x="1197610" y="5080"/>
                  </a:cubicBezTo>
                  <a:cubicBezTo>
                    <a:pt x="1220470" y="0"/>
                    <a:pt x="1236980" y="0"/>
                    <a:pt x="1256030" y="5080"/>
                  </a:cubicBezTo>
                  <a:cubicBezTo>
                    <a:pt x="1273810" y="8890"/>
                    <a:pt x="1292860" y="19050"/>
                    <a:pt x="1306830" y="31750"/>
                  </a:cubicBezTo>
                  <a:cubicBezTo>
                    <a:pt x="1320800" y="44450"/>
                    <a:pt x="1333500" y="62230"/>
                    <a:pt x="1339850" y="80010"/>
                  </a:cubicBezTo>
                  <a:cubicBezTo>
                    <a:pt x="1346200" y="96520"/>
                    <a:pt x="1348740" y="118110"/>
                    <a:pt x="1346200" y="137160"/>
                  </a:cubicBezTo>
                  <a:cubicBezTo>
                    <a:pt x="1343660" y="154940"/>
                    <a:pt x="1336040" y="175260"/>
                    <a:pt x="1325880" y="190500"/>
                  </a:cubicBezTo>
                  <a:cubicBezTo>
                    <a:pt x="1315720" y="205740"/>
                    <a:pt x="1308100" y="215900"/>
                    <a:pt x="1282700" y="228600"/>
                  </a:cubicBezTo>
                  <a:cubicBezTo>
                    <a:pt x="1196340" y="271780"/>
                    <a:pt x="795020" y="340360"/>
                    <a:pt x="651510" y="365760"/>
                  </a:cubicBezTo>
                  <a:cubicBezTo>
                    <a:pt x="576580" y="378460"/>
                    <a:pt x="542290" y="370840"/>
                    <a:pt x="482600" y="388620"/>
                  </a:cubicBezTo>
                  <a:cubicBezTo>
                    <a:pt x="405130" y="410210"/>
                    <a:pt x="262890" y="450850"/>
                    <a:pt x="232410" y="499110"/>
                  </a:cubicBezTo>
                  <a:cubicBezTo>
                    <a:pt x="214630" y="527050"/>
                    <a:pt x="240030" y="567690"/>
                    <a:pt x="233680" y="593090"/>
                  </a:cubicBezTo>
                  <a:cubicBezTo>
                    <a:pt x="227330" y="613410"/>
                    <a:pt x="215900" y="628650"/>
                    <a:pt x="201930" y="641350"/>
                  </a:cubicBezTo>
                  <a:cubicBezTo>
                    <a:pt x="187960" y="655320"/>
                    <a:pt x="171450" y="665480"/>
                    <a:pt x="151130" y="670560"/>
                  </a:cubicBezTo>
                  <a:cubicBezTo>
                    <a:pt x="128270" y="675640"/>
                    <a:pt x="88900" y="671830"/>
                    <a:pt x="66040" y="662940"/>
                  </a:cubicBezTo>
                  <a:cubicBezTo>
                    <a:pt x="48260" y="655320"/>
                    <a:pt x="33020" y="641350"/>
                    <a:pt x="21590" y="626110"/>
                  </a:cubicBezTo>
                  <a:cubicBezTo>
                    <a:pt x="11430" y="610870"/>
                    <a:pt x="0" y="572770"/>
                    <a:pt x="0" y="572770"/>
                  </a:cubicBezTo>
                </a:path>
              </a:pathLst>
            </a:custGeom>
            <a:solidFill>
              <a:srgbClr val="E8FF8C"/>
            </a:solidFill>
            <a:ln cap="sq">
              <a:noFill/>
              <a:prstDash val="solid"/>
              <a:miter/>
            </a:ln>
          </p:spPr>
        </p:sp>
      </p:grpSp>
      <p:grpSp>
        <p:nvGrpSpPr>
          <p:cNvPr name="Group 34" id="34"/>
          <p:cNvGrpSpPr/>
          <p:nvPr/>
        </p:nvGrpSpPr>
        <p:grpSpPr>
          <a:xfrm rot="0">
            <a:off x="9454515" y="8897302"/>
            <a:ext cx="124777" cy="120967"/>
            <a:chOff x="0" y="0"/>
            <a:chExt cx="166370" cy="161290"/>
          </a:xfrm>
        </p:grpSpPr>
        <p:sp>
          <p:nvSpPr>
            <p:cNvPr name="Freeform 35" id="35"/>
            <p:cNvSpPr/>
            <p:nvPr/>
          </p:nvSpPr>
          <p:spPr>
            <a:xfrm flipH="false" flipV="false" rot="0">
              <a:off x="49530" y="44450"/>
              <a:ext cx="67310" cy="69850"/>
            </a:xfrm>
            <a:custGeom>
              <a:avLst/>
              <a:gdLst/>
              <a:ahLst/>
              <a:cxnLst/>
              <a:rect r="r" b="b" t="t" l="l"/>
              <a:pathLst>
                <a:path h="69850" w="67310">
                  <a:moveTo>
                    <a:pt x="55880" y="58420"/>
                  </a:moveTo>
                  <a:cubicBezTo>
                    <a:pt x="2540" y="52070"/>
                    <a:pt x="0" y="36830"/>
                    <a:pt x="2540" y="29210"/>
                  </a:cubicBezTo>
                  <a:cubicBezTo>
                    <a:pt x="3810" y="20320"/>
                    <a:pt x="13970" y="10160"/>
                    <a:pt x="21590" y="6350"/>
                  </a:cubicBezTo>
                  <a:cubicBezTo>
                    <a:pt x="30480" y="3810"/>
                    <a:pt x="44450" y="5080"/>
                    <a:pt x="50800" y="11430"/>
                  </a:cubicBezTo>
                  <a:cubicBezTo>
                    <a:pt x="58420" y="16510"/>
                    <a:pt x="64770" y="29210"/>
                    <a:pt x="64770" y="38100"/>
                  </a:cubicBezTo>
                  <a:cubicBezTo>
                    <a:pt x="64770" y="45720"/>
                    <a:pt x="57150" y="58420"/>
                    <a:pt x="49530" y="63500"/>
                  </a:cubicBezTo>
                  <a:cubicBezTo>
                    <a:pt x="43180" y="68580"/>
                    <a:pt x="27940" y="69850"/>
                    <a:pt x="20320" y="66040"/>
                  </a:cubicBezTo>
                  <a:cubicBezTo>
                    <a:pt x="12700" y="62230"/>
                    <a:pt x="2540" y="52070"/>
                    <a:pt x="1270" y="43180"/>
                  </a:cubicBezTo>
                  <a:cubicBezTo>
                    <a:pt x="0" y="33020"/>
                    <a:pt x="6350" y="13970"/>
                    <a:pt x="15240" y="7620"/>
                  </a:cubicBezTo>
                  <a:cubicBezTo>
                    <a:pt x="25400" y="1270"/>
                    <a:pt x="50800" y="0"/>
                    <a:pt x="58420" y="6350"/>
                  </a:cubicBezTo>
                  <a:cubicBezTo>
                    <a:pt x="67310" y="13970"/>
                    <a:pt x="64770" y="49530"/>
                    <a:pt x="64770" y="49530"/>
                  </a:cubicBezTo>
                </a:path>
              </a:pathLst>
            </a:custGeom>
            <a:solidFill>
              <a:srgbClr val="E8FF8C"/>
            </a:solidFill>
            <a:ln cap="sq">
              <a:noFill/>
              <a:prstDash val="solid"/>
              <a:miter/>
            </a:ln>
          </p:spPr>
        </p:sp>
      </p:grpSp>
      <p:grpSp>
        <p:nvGrpSpPr>
          <p:cNvPr name="Group 36" id="36"/>
          <p:cNvGrpSpPr/>
          <p:nvPr/>
        </p:nvGrpSpPr>
        <p:grpSpPr>
          <a:xfrm rot="0">
            <a:off x="9338310" y="8743950"/>
            <a:ext cx="132398" cy="130492"/>
            <a:chOff x="0" y="0"/>
            <a:chExt cx="176530" cy="173990"/>
          </a:xfrm>
        </p:grpSpPr>
        <p:sp>
          <p:nvSpPr>
            <p:cNvPr name="Freeform 37" id="37"/>
            <p:cNvSpPr/>
            <p:nvPr/>
          </p:nvSpPr>
          <p:spPr>
            <a:xfrm flipH="false" flipV="false" rot="0">
              <a:off x="50800" y="49530"/>
              <a:ext cx="76200" cy="78740"/>
            </a:xfrm>
            <a:custGeom>
              <a:avLst/>
              <a:gdLst/>
              <a:ahLst/>
              <a:cxnLst/>
              <a:rect r="r" b="b" t="t" l="l"/>
              <a:pathLst>
                <a:path h="78740" w="76200">
                  <a:moveTo>
                    <a:pt x="20320" y="10160"/>
                  </a:moveTo>
                  <a:cubicBezTo>
                    <a:pt x="58420" y="3810"/>
                    <a:pt x="72390" y="20320"/>
                    <a:pt x="74930" y="30480"/>
                  </a:cubicBezTo>
                  <a:cubicBezTo>
                    <a:pt x="76200" y="39370"/>
                    <a:pt x="69850" y="52070"/>
                    <a:pt x="62230" y="57150"/>
                  </a:cubicBezTo>
                  <a:cubicBezTo>
                    <a:pt x="55880" y="62230"/>
                    <a:pt x="41910" y="66040"/>
                    <a:pt x="33020" y="63500"/>
                  </a:cubicBezTo>
                  <a:cubicBezTo>
                    <a:pt x="25400" y="59690"/>
                    <a:pt x="15240" y="50800"/>
                    <a:pt x="12700" y="41910"/>
                  </a:cubicBezTo>
                  <a:cubicBezTo>
                    <a:pt x="10160" y="33020"/>
                    <a:pt x="12700" y="19050"/>
                    <a:pt x="17780" y="12700"/>
                  </a:cubicBezTo>
                  <a:cubicBezTo>
                    <a:pt x="22860" y="6350"/>
                    <a:pt x="36830" y="0"/>
                    <a:pt x="45720" y="1270"/>
                  </a:cubicBezTo>
                  <a:cubicBezTo>
                    <a:pt x="54610" y="1270"/>
                    <a:pt x="67310" y="8890"/>
                    <a:pt x="69850" y="16510"/>
                  </a:cubicBezTo>
                  <a:cubicBezTo>
                    <a:pt x="74930" y="27940"/>
                    <a:pt x="66040" y="59690"/>
                    <a:pt x="55880" y="68580"/>
                  </a:cubicBezTo>
                  <a:cubicBezTo>
                    <a:pt x="46990" y="76200"/>
                    <a:pt x="25400" y="78740"/>
                    <a:pt x="16510" y="73660"/>
                  </a:cubicBezTo>
                  <a:cubicBezTo>
                    <a:pt x="6350" y="67310"/>
                    <a:pt x="0" y="30480"/>
                    <a:pt x="0" y="30480"/>
                  </a:cubicBezTo>
                </a:path>
              </a:pathLst>
            </a:custGeom>
            <a:solidFill>
              <a:srgbClr val="E8FF8C"/>
            </a:solidFill>
            <a:ln cap="sq">
              <a:noFill/>
              <a:prstDash val="solid"/>
              <a:miter/>
            </a:ln>
          </p:spPr>
        </p:sp>
      </p:grpSp>
      <p:grpSp>
        <p:nvGrpSpPr>
          <p:cNvPr name="Group 38" id="38"/>
          <p:cNvGrpSpPr/>
          <p:nvPr/>
        </p:nvGrpSpPr>
        <p:grpSpPr>
          <a:xfrm rot="0">
            <a:off x="10035540" y="8305800"/>
            <a:ext cx="162878" cy="200978"/>
            <a:chOff x="0" y="0"/>
            <a:chExt cx="217170" cy="267970"/>
          </a:xfrm>
        </p:grpSpPr>
        <p:sp>
          <p:nvSpPr>
            <p:cNvPr name="Freeform 39" id="39"/>
            <p:cNvSpPr/>
            <p:nvPr/>
          </p:nvSpPr>
          <p:spPr>
            <a:xfrm flipH="false" flipV="false" rot="0">
              <a:off x="46990" y="49530"/>
              <a:ext cx="120650" cy="168910"/>
            </a:xfrm>
            <a:custGeom>
              <a:avLst/>
              <a:gdLst/>
              <a:ahLst/>
              <a:cxnLst/>
              <a:rect r="r" b="b" t="t" l="l"/>
              <a:pathLst>
                <a:path h="168910" w="120650">
                  <a:moveTo>
                    <a:pt x="116840" y="46990"/>
                  </a:moveTo>
                  <a:cubicBezTo>
                    <a:pt x="45720" y="166370"/>
                    <a:pt x="27940" y="167640"/>
                    <a:pt x="19050" y="162560"/>
                  </a:cubicBezTo>
                  <a:cubicBezTo>
                    <a:pt x="11430" y="158750"/>
                    <a:pt x="3810" y="147320"/>
                    <a:pt x="3810" y="138430"/>
                  </a:cubicBezTo>
                  <a:cubicBezTo>
                    <a:pt x="3810" y="128270"/>
                    <a:pt x="13970" y="109220"/>
                    <a:pt x="24130" y="105410"/>
                  </a:cubicBezTo>
                  <a:cubicBezTo>
                    <a:pt x="33020" y="101600"/>
                    <a:pt x="54610" y="109220"/>
                    <a:pt x="60960" y="116840"/>
                  </a:cubicBezTo>
                  <a:cubicBezTo>
                    <a:pt x="66040" y="123190"/>
                    <a:pt x="68580" y="138430"/>
                    <a:pt x="64770" y="146050"/>
                  </a:cubicBezTo>
                  <a:cubicBezTo>
                    <a:pt x="60960" y="154940"/>
                    <a:pt x="41910" y="168910"/>
                    <a:pt x="31750" y="167640"/>
                  </a:cubicBezTo>
                  <a:cubicBezTo>
                    <a:pt x="21590" y="165100"/>
                    <a:pt x="5080" y="147320"/>
                    <a:pt x="3810" y="130810"/>
                  </a:cubicBezTo>
                  <a:cubicBezTo>
                    <a:pt x="0" y="104140"/>
                    <a:pt x="39370" y="34290"/>
                    <a:pt x="62230" y="15240"/>
                  </a:cubicBezTo>
                  <a:cubicBezTo>
                    <a:pt x="73660" y="5080"/>
                    <a:pt x="91440" y="0"/>
                    <a:pt x="101600" y="1270"/>
                  </a:cubicBezTo>
                  <a:cubicBezTo>
                    <a:pt x="109220" y="3810"/>
                    <a:pt x="115570" y="10160"/>
                    <a:pt x="118110" y="17780"/>
                  </a:cubicBezTo>
                  <a:cubicBezTo>
                    <a:pt x="120650" y="25400"/>
                    <a:pt x="116840" y="46990"/>
                    <a:pt x="116840" y="46990"/>
                  </a:cubicBezTo>
                </a:path>
              </a:pathLst>
            </a:custGeom>
            <a:solidFill>
              <a:srgbClr val="E8FF8C"/>
            </a:solidFill>
            <a:ln cap="sq">
              <a:noFill/>
              <a:prstDash val="solid"/>
              <a:miter/>
            </a:ln>
          </p:spPr>
        </p:sp>
      </p:grpSp>
      <p:grpSp>
        <p:nvGrpSpPr>
          <p:cNvPr name="Group 40" id="40"/>
          <p:cNvGrpSpPr/>
          <p:nvPr/>
        </p:nvGrpSpPr>
        <p:grpSpPr>
          <a:xfrm rot="0">
            <a:off x="10764202" y="7846695"/>
            <a:ext cx="160972" cy="280035"/>
            <a:chOff x="0" y="0"/>
            <a:chExt cx="214630" cy="373380"/>
          </a:xfrm>
        </p:grpSpPr>
        <p:sp>
          <p:nvSpPr>
            <p:cNvPr name="Freeform 41" id="41"/>
            <p:cNvSpPr/>
            <p:nvPr/>
          </p:nvSpPr>
          <p:spPr>
            <a:xfrm flipH="false" flipV="false" rot="0">
              <a:off x="41910" y="49530"/>
              <a:ext cx="124460" cy="274320"/>
            </a:xfrm>
            <a:custGeom>
              <a:avLst/>
              <a:gdLst/>
              <a:ahLst/>
              <a:cxnLst/>
              <a:rect r="r" b="b" t="t" l="l"/>
              <a:pathLst>
                <a:path h="274320" w="124460">
                  <a:moveTo>
                    <a:pt x="72390" y="25400"/>
                  </a:moveTo>
                  <a:cubicBezTo>
                    <a:pt x="118110" y="260350"/>
                    <a:pt x="105410" y="270510"/>
                    <a:pt x="96520" y="273050"/>
                  </a:cubicBezTo>
                  <a:cubicBezTo>
                    <a:pt x="87630" y="274320"/>
                    <a:pt x="73660" y="269240"/>
                    <a:pt x="67310" y="262890"/>
                  </a:cubicBezTo>
                  <a:cubicBezTo>
                    <a:pt x="62230" y="257810"/>
                    <a:pt x="57150" y="243840"/>
                    <a:pt x="59690" y="234950"/>
                  </a:cubicBezTo>
                  <a:cubicBezTo>
                    <a:pt x="62230" y="224790"/>
                    <a:pt x="78740" y="210820"/>
                    <a:pt x="88900" y="209550"/>
                  </a:cubicBezTo>
                  <a:cubicBezTo>
                    <a:pt x="99060" y="209550"/>
                    <a:pt x="116840" y="222250"/>
                    <a:pt x="120650" y="231140"/>
                  </a:cubicBezTo>
                  <a:cubicBezTo>
                    <a:pt x="124460" y="238760"/>
                    <a:pt x="121920" y="252730"/>
                    <a:pt x="115570" y="260350"/>
                  </a:cubicBezTo>
                  <a:cubicBezTo>
                    <a:pt x="110490" y="267970"/>
                    <a:pt x="97790" y="274320"/>
                    <a:pt x="88900" y="273050"/>
                  </a:cubicBezTo>
                  <a:cubicBezTo>
                    <a:pt x="78740" y="271780"/>
                    <a:pt x="68580" y="262890"/>
                    <a:pt x="59690" y="248920"/>
                  </a:cubicBezTo>
                  <a:cubicBezTo>
                    <a:pt x="38100" y="213360"/>
                    <a:pt x="0" y="71120"/>
                    <a:pt x="8890" y="33020"/>
                  </a:cubicBezTo>
                  <a:cubicBezTo>
                    <a:pt x="13970" y="16510"/>
                    <a:pt x="26670" y="2540"/>
                    <a:pt x="36830" y="1270"/>
                  </a:cubicBezTo>
                  <a:cubicBezTo>
                    <a:pt x="46990" y="0"/>
                    <a:pt x="72390" y="25400"/>
                    <a:pt x="72390" y="25400"/>
                  </a:cubicBezTo>
                </a:path>
              </a:pathLst>
            </a:custGeom>
            <a:solidFill>
              <a:srgbClr val="E8FF8C"/>
            </a:solidFill>
            <a:ln cap="sq">
              <a:noFill/>
              <a:prstDash val="solid"/>
              <a:miter/>
            </a:ln>
          </p:spPr>
        </p:sp>
      </p:grpSp>
      <p:grpSp>
        <p:nvGrpSpPr>
          <p:cNvPr name="Group 42" id="42"/>
          <p:cNvGrpSpPr/>
          <p:nvPr/>
        </p:nvGrpSpPr>
        <p:grpSpPr>
          <a:xfrm rot="0">
            <a:off x="10724198" y="7843838"/>
            <a:ext cx="153352" cy="260033"/>
            <a:chOff x="0" y="0"/>
            <a:chExt cx="204470" cy="346710"/>
          </a:xfrm>
        </p:grpSpPr>
        <p:sp>
          <p:nvSpPr>
            <p:cNvPr name="Freeform 43" id="43"/>
            <p:cNvSpPr/>
            <p:nvPr/>
          </p:nvSpPr>
          <p:spPr>
            <a:xfrm flipH="false" flipV="false" rot="0">
              <a:off x="46990" y="46990"/>
              <a:ext cx="105410" cy="251460"/>
            </a:xfrm>
            <a:custGeom>
              <a:avLst/>
              <a:gdLst/>
              <a:ahLst/>
              <a:cxnLst/>
              <a:rect r="r" b="b" t="t" l="l"/>
              <a:pathLst>
                <a:path h="251460" w="105410">
                  <a:moveTo>
                    <a:pt x="105410" y="38100"/>
                  </a:moveTo>
                  <a:cubicBezTo>
                    <a:pt x="52070" y="246380"/>
                    <a:pt x="36830" y="250190"/>
                    <a:pt x="26670" y="248920"/>
                  </a:cubicBezTo>
                  <a:cubicBezTo>
                    <a:pt x="17780" y="246380"/>
                    <a:pt x="7620" y="236220"/>
                    <a:pt x="5080" y="228600"/>
                  </a:cubicBezTo>
                  <a:cubicBezTo>
                    <a:pt x="1270" y="219710"/>
                    <a:pt x="3810" y="205740"/>
                    <a:pt x="8890" y="199390"/>
                  </a:cubicBezTo>
                  <a:cubicBezTo>
                    <a:pt x="16510" y="191770"/>
                    <a:pt x="36830" y="185420"/>
                    <a:pt x="45720" y="187960"/>
                  </a:cubicBezTo>
                  <a:cubicBezTo>
                    <a:pt x="54610" y="190500"/>
                    <a:pt x="64770" y="201930"/>
                    <a:pt x="66040" y="210820"/>
                  </a:cubicBezTo>
                  <a:cubicBezTo>
                    <a:pt x="67310" y="220980"/>
                    <a:pt x="58420" y="240030"/>
                    <a:pt x="49530" y="246380"/>
                  </a:cubicBezTo>
                  <a:cubicBezTo>
                    <a:pt x="41910" y="250190"/>
                    <a:pt x="27940" y="251460"/>
                    <a:pt x="20320" y="246380"/>
                  </a:cubicBezTo>
                  <a:cubicBezTo>
                    <a:pt x="11430" y="241300"/>
                    <a:pt x="5080" y="228600"/>
                    <a:pt x="3810" y="210820"/>
                  </a:cubicBezTo>
                  <a:cubicBezTo>
                    <a:pt x="0" y="172720"/>
                    <a:pt x="25400" y="43180"/>
                    <a:pt x="48260" y="16510"/>
                  </a:cubicBezTo>
                  <a:cubicBezTo>
                    <a:pt x="58420" y="5080"/>
                    <a:pt x="72390" y="0"/>
                    <a:pt x="82550" y="3810"/>
                  </a:cubicBezTo>
                  <a:cubicBezTo>
                    <a:pt x="92710" y="6350"/>
                    <a:pt x="105410" y="38100"/>
                    <a:pt x="105410" y="38100"/>
                  </a:cubicBezTo>
                </a:path>
              </a:pathLst>
            </a:custGeom>
            <a:solidFill>
              <a:srgbClr val="E8FF8C"/>
            </a:solidFill>
            <a:ln cap="sq">
              <a:noFill/>
              <a:prstDash val="solid"/>
              <a:miter/>
            </a:ln>
          </p:spPr>
        </p:sp>
      </p:grpSp>
      <p:grpSp>
        <p:nvGrpSpPr>
          <p:cNvPr name="Group 44" id="44"/>
          <p:cNvGrpSpPr/>
          <p:nvPr/>
        </p:nvGrpSpPr>
        <p:grpSpPr>
          <a:xfrm rot="0">
            <a:off x="10746105" y="7727632"/>
            <a:ext cx="565785" cy="376238"/>
            <a:chOff x="0" y="0"/>
            <a:chExt cx="754380" cy="501650"/>
          </a:xfrm>
        </p:grpSpPr>
        <p:sp>
          <p:nvSpPr>
            <p:cNvPr name="Freeform 45" id="45"/>
            <p:cNvSpPr/>
            <p:nvPr/>
          </p:nvSpPr>
          <p:spPr>
            <a:xfrm flipH="false" flipV="false" rot="0">
              <a:off x="46990" y="48260"/>
              <a:ext cx="657860" cy="401320"/>
            </a:xfrm>
            <a:custGeom>
              <a:avLst/>
              <a:gdLst/>
              <a:ahLst/>
              <a:cxnLst/>
              <a:rect r="r" b="b" t="t" l="l"/>
              <a:pathLst>
                <a:path h="401320" w="657860">
                  <a:moveTo>
                    <a:pt x="62230" y="81280"/>
                  </a:moveTo>
                  <a:cubicBezTo>
                    <a:pt x="173990" y="232410"/>
                    <a:pt x="265430" y="146050"/>
                    <a:pt x="300990" y="146050"/>
                  </a:cubicBezTo>
                  <a:cubicBezTo>
                    <a:pt x="317500" y="147320"/>
                    <a:pt x="334010" y="154940"/>
                    <a:pt x="339090" y="165100"/>
                  </a:cubicBezTo>
                  <a:cubicBezTo>
                    <a:pt x="342900" y="173990"/>
                    <a:pt x="340360" y="186690"/>
                    <a:pt x="331470" y="199390"/>
                  </a:cubicBezTo>
                  <a:cubicBezTo>
                    <a:pt x="306070" y="236220"/>
                    <a:pt x="158750" y="335280"/>
                    <a:pt x="115570" y="344170"/>
                  </a:cubicBezTo>
                  <a:cubicBezTo>
                    <a:pt x="100330" y="346710"/>
                    <a:pt x="86360" y="344170"/>
                    <a:pt x="80010" y="336550"/>
                  </a:cubicBezTo>
                  <a:cubicBezTo>
                    <a:pt x="73660" y="327660"/>
                    <a:pt x="71120" y="308610"/>
                    <a:pt x="78740" y="294640"/>
                  </a:cubicBezTo>
                  <a:cubicBezTo>
                    <a:pt x="99060" y="261620"/>
                    <a:pt x="236220" y="199390"/>
                    <a:pt x="278130" y="196850"/>
                  </a:cubicBezTo>
                  <a:cubicBezTo>
                    <a:pt x="295910" y="195580"/>
                    <a:pt x="313690" y="200660"/>
                    <a:pt x="318770" y="209550"/>
                  </a:cubicBezTo>
                  <a:cubicBezTo>
                    <a:pt x="323850" y="218440"/>
                    <a:pt x="320040" y="234950"/>
                    <a:pt x="311150" y="250190"/>
                  </a:cubicBezTo>
                  <a:cubicBezTo>
                    <a:pt x="289560" y="284480"/>
                    <a:pt x="182880" y="367030"/>
                    <a:pt x="144780" y="377190"/>
                  </a:cubicBezTo>
                  <a:cubicBezTo>
                    <a:pt x="127000" y="382270"/>
                    <a:pt x="110490" y="379730"/>
                    <a:pt x="102870" y="372110"/>
                  </a:cubicBezTo>
                  <a:cubicBezTo>
                    <a:pt x="96520" y="364490"/>
                    <a:pt x="95250" y="344170"/>
                    <a:pt x="102870" y="330200"/>
                  </a:cubicBezTo>
                  <a:cubicBezTo>
                    <a:pt x="116840" y="303530"/>
                    <a:pt x="194310" y="261620"/>
                    <a:pt x="231140" y="248920"/>
                  </a:cubicBezTo>
                  <a:cubicBezTo>
                    <a:pt x="252730" y="241300"/>
                    <a:pt x="279400" y="233680"/>
                    <a:pt x="289560" y="242570"/>
                  </a:cubicBezTo>
                  <a:cubicBezTo>
                    <a:pt x="299720" y="248920"/>
                    <a:pt x="300990" y="271780"/>
                    <a:pt x="298450" y="284480"/>
                  </a:cubicBezTo>
                  <a:cubicBezTo>
                    <a:pt x="295910" y="294640"/>
                    <a:pt x="288290" y="300990"/>
                    <a:pt x="276860" y="312420"/>
                  </a:cubicBezTo>
                  <a:cubicBezTo>
                    <a:pt x="254000" y="335280"/>
                    <a:pt x="181610" y="401320"/>
                    <a:pt x="153670" y="401320"/>
                  </a:cubicBezTo>
                  <a:cubicBezTo>
                    <a:pt x="139700" y="401320"/>
                    <a:pt x="123190" y="386080"/>
                    <a:pt x="120650" y="375920"/>
                  </a:cubicBezTo>
                  <a:cubicBezTo>
                    <a:pt x="118110" y="367030"/>
                    <a:pt x="134620" y="342900"/>
                    <a:pt x="134620" y="342900"/>
                  </a:cubicBezTo>
                  <a:cubicBezTo>
                    <a:pt x="134620" y="342900"/>
                    <a:pt x="123190" y="374650"/>
                    <a:pt x="120650" y="374650"/>
                  </a:cubicBezTo>
                  <a:cubicBezTo>
                    <a:pt x="116840" y="373380"/>
                    <a:pt x="138430" y="293370"/>
                    <a:pt x="133350" y="267970"/>
                  </a:cubicBezTo>
                  <a:cubicBezTo>
                    <a:pt x="129540" y="251460"/>
                    <a:pt x="123190" y="238760"/>
                    <a:pt x="110490" y="231140"/>
                  </a:cubicBezTo>
                  <a:cubicBezTo>
                    <a:pt x="93980" y="219710"/>
                    <a:pt x="48260" y="231140"/>
                    <a:pt x="31750" y="220980"/>
                  </a:cubicBezTo>
                  <a:cubicBezTo>
                    <a:pt x="20320" y="213360"/>
                    <a:pt x="15240" y="204470"/>
                    <a:pt x="10160" y="190500"/>
                  </a:cubicBezTo>
                  <a:cubicBezTo>
                    <a:pt x="2540" y="166370"/>
                    <a:pt x="0" y="111760"/>
                    <a:pt x="3810" y="86360"/>
                  </a:cubicBezTo>
                  <a:cubicBezTo>
                    <a:pt x="6350" y="69850"/>
                    <a:pt x="6350" y="58420"/>
                    <a:pt x="20320" y="49530"/>
                  </a:cubicBezTo>
                  <a:cubicBezTo>
                    <a:pt x="57150" y="26670"/>
                    <a:pt x="215900" y="60960"/>
                    <a:pt x="306070" y="57150"/>
                  </a:cubicBezTo>
                  <a:cubicBezTo>
                    <a:pt x="386080" y="53340"/>
                    <a:pt x="476250" y="40640"/>
                    <a:pt x="534670" y="27940"/>
                  </a:cubicBezTo>
                  <a:cubicBezTo>
                    <a:pt x="572770" y="20320"/>
                    <a:pt x="605790" y="0"/>
                    <a:pt x="626110" y="2540"/>
                  </a:cubicBezTo>
                  <a:cubicBezTo>
                    <a:pt x="637540" y="3810"/>
                    <a:pt x="647700" y="8890"/>
                    <a:pt x="652780" y="16510"/>
                  </a:cubicBezTo>
                  <a:cubicBezTo>
                    <a:pt x="656590" y="25400"/>
                    <a:pt x="655320" y="46990"/>
                    <a:pt x="648970" y="54610"/>
                  </a:cubicBezTo>
                  <a:cubicBezTo>
                    <a:pt x="643890" y="62230"/>
                    <a:pt x="629920" y="67310"/>
                    <a:pt x="622300" y="66040"/>
                  </a:cubicBezTo>
                  <a:cubicBezTo>
                    <a:pt x="612140" y="63500"/>
                    <a:pt x="596900" y="48260"/>
                    <a:pt x="594360" y="38100"/>
                  </a:cubicBezTo>
                  <a:cubicBezTo>
                    <a:pt x="591820" y="30480"/>
                    <a:pt x="596900" y="16510"/>
                    <a:pt x="604520" y="10160"/>
                  </a:cubicBezTo>
                  <a:cubicBezTo>
                    <a:pt x="612140" y="5080"/>
                    <a:pt x="633730" y="1270"/>
                    <a:pt x="642620" y="7620"/>
                  </a:cubicBezTo>
                  <a:cubicBezTo>
                    <a:pt x="651510" y="12700"/>
                    <a:pt x="657860" y="33020"/>
                    <a:pt x="656590" y="43180"/>
                  </a:cubicBezTo>
                  <a:cubicBezTo>
                    <a:pt x="654050" y="52070"/>
                    <a:pt x="645160" y="58420"/>
                    <a:pt x="635000" y="64770"/>
                  </a:cubicBezTo>
                  <a:cubicBezTo>
                    <a:pt x="619760" y="73660"/>
                    <a:pt x="599440" y="77470"/>
                    <a:pt x="570230" y="85090"/>
                  </a:cubicBezTo>
                  <a:cubicBezTo>
                    <a:pt x="511810" y="97790"/>
                    <a:pt x="389890" y="115570"/>
                    <a:pt x="306070" y="120650"/>
                  </a:cubicBezTo>
                  <a:cubicBezTo>
                    <a:pt x="229870" y="124460"/>
                    <a:pt x="128270" y="121920"/>
                    <a:pt x="88900" y="114300"/>
                  </a:cubicBezTo>
                  <a:cubicBezTo>
                    <a:pt x="72390" y="110490"/>
                    <a:pt x="60960" y="109220"/>
                    <a:pt x="55880" y="101600"/>
                  </a:cubicBezTo>
                  <a:cubicBezTo>
                    <a:pt x="50800" y="93980"/>
                    <a:pt x="57150" y="67310"/>
                    <a:pt x="58420" y="67310"/>
                  </a:cubicBezTo>
                  <a:cubicBezTo>
                    <a:pt x="60960" y="67310"/>
                    <a:pt x="54610" y="147320"/>
                    <a:pt x="72390" y="166370"/>
                  </a:cubicBezTo>
                  <a:cubicBezTo>
                    <a:pt x="87630" y="182880"/>
                    <a:pt x="130810" y="166370"/>
                    <a:pt x="151130" y="180340"/>
                  </a:cubicBezTo>
                  <a:cubicBezTo>
                    <a:pt x="172720" y="195580"/>
                    <a:pt x="190500" y="229870"/>
                    <a:pt x="196850" y="254000"/>
                  </a:cubicBezTo>
                  <a:cubicBezTo>
                    <a:pt x="203200" y="276860"/>
                    <a:pt x="199390" y="302260"/>
                    <a:pt x="194310" y="325120"/>
                  </a:cubicBezTo>
                  <a:cubicBezTo>
                    <a:pt x="190500" y="349250"/>
                    <a:pt x="179070" y="387350"/>
                    <a:pt x="168910" y="397510"/>
                  </a:cubicBezTo>
                  <a:cubicBezTo>
                    <a:pt x="163830" y="401320"/>
                    <a:pt x="160020" y="401320"/>
                    <a:pt x="153670" y="401320"/>
                  </a:cubicBezTo>
                  <a:cubicBezTo>
                    <a:pt x="146050" y="401320"/>
                    <a:pt x="132080" y="397510"/>
                    <a:pt x="127000" y="389890"/>
                  </a:cubicBezTo>
                  <a:cubicBezTo>
                    <a:pt x="120650" y="382270"/>
                    <a:pt x="118110" y="367030"/>
                    <a:pt x="124460" y="354330"/>
                  </a:cubicBezTo>
                  <a:cubicBezTo>
                    <a:pt x="135890" y="326390"/>
                    <a:pt x="232410" y="246380"/>
                    <a:pt x="251460" y="252730"/>
                  </a:cubicBezTo>
                  <a:cubicBezTo>
                    <a:pt x="262890" y="256540"/>
                    <a:pt x="270510" y="287020"/>
                    <a:pt x="262890" y="303530"/>
                  </a:cubicBezTo>
                  <a:cubicBezTo>
                    <a:pt x="251460" y="331470"/>
                    <a:pt x="167640" y="375920"/>
                    <a:pt x="138430" y="381000"/>
                  </a:cubicBezTo>
                  <a:cubicBezTo>
                    <a:pt x="123190" y="383540"/>
                    <a:pt x="109220" y="379730"/>
                    <a:pt x="102870" y="372110"/>
                  </a:cubicBezTo>
                  <a:cubicBezTo>
                    <a:pt x="96520" y="364490"/>
                    <a:pt x="95250" y="346710"/>
                    <a:pt x="102870" y="330200"/>
                  </a:cubicBezTo>
                  <a:cubicBezTo>
                    <a:pt x="120650" y="294640"/>
                    <a:pt x="238760" y="203200"/>
                    <a:pt x="278130" y="196850"/>
                  </a:cubicBezTo>
                  <a:cubicBezTo>
                    <a:pt x="295910" y="193040"/>
                    <a:pt x="313690" y="200660"/>
                    <a:pt x="318770" y="209550"/>
                  </a:cubicBezTo>
                  <a:cubicBezTo>
                    <a:pt x="323850" y="218440"/>
                    <a:pt x="321310" y="236220"/>
                    <a:pt x="311150" y="250190"/>
                  </a:cubicBezTo>
                  <a:cubicBezTo>
                    <a:pt x="287020" y="281940"/>
                    <a:pt x="156210" y="341630"/>
                    <a:pt x="115570" y="344170"/>
                  </a:cubicBezTo>
                  <a:cubicBezTo>
                    <a:pt x="97790" y="345440"/>
                    <a:pt x="81280" y="339090"/>
                    <a:pt x="76200" y="330200"/>
                  </a:cubicBezTo>
                  <a:cubicBezTo>
                    <a:pt x="69850" y="320040"/>
                    <a:pt x="76200" y="298450"/>
                    <a:pt x="88900" y="280670"/>
                  </a:cubicBezTo>
                  <a:cubicBezTo>
                    <a:pt x="116840" y="241300"/>
                    <a:pt x="259080" y="162560"/>
                    <a:pt x="293370" y="149860"/>
                  </a:cubicBezTo>
                  <a:cubicBezTo>
                    <a:pt x="304800" y="144780"/>
                    <a:pt x="308610" y="143510"/>
                    <a:pt x="316230" y="146050"/>
                  </a:cubicBezTo>
                  <a:cubicBezTo>
                    <a:pt x="323850" y="148590"/>
                    <a:pt x="336550" y="156210"/>
                    <a:pt x="339090" y="165100"/>
                  </a:cubicBezTo>
                  <a:cubicBezTo>
                    <a:pt x="341630" y="175260"/>
                    <a:pt x="335280" y="193040"/>
                    <a:pt x="325120" y="204470"/>
                  </a:cubicBezTo>
                  <a:cubicBezTo>
                    <a:pt x="308610" y="223520"/>
                    <a:pt x="264160" y="238760"/>
                    <a:pt x="229870" y="251460"/>
                  </a:cubicBezTo>
                  <a:cubicBezTo>
                    <a:pt x="195580" y="265430"/>
                    <a:pt x="146050" y="285750"/>
                    <a:pt x="120650" y="283210"/>
                  </a:cubicBezTo>
                  <a:cubicBezTo>
                    <a:pt x="107950" y="281940"/>
                    <a:pt x="102870" y="279400"/>
                    <a:pt x="91440" y="269240"/>
                  </a:cubicBezTo>
                  <a:cubicBezTo>
                    <a:pt x="67310" y="245110"/>
                    <a:pt x="7620" y="144780"/>
                    <a:pt x="5080" y="109220"/>
                  </a:cubicBezTo>
                  <a:cubicBezTo>
                    <a:pt x="3810" y="92710"/>
                    <a:pt x="11430" y="74930"/>
                    <a:pt x="20320" y="69850"/>
                  </a:cubicBezTo>
                  <a:cubicBezTo>
                    <a:pt x="30480" y="66040"/>
                    <a:pt x="62230" y="81280"/>
                    <a:pt x="62230" y="81280"/>
                  </a:cubicBezTo>
                </a:path>
              </a:pathLst>
            </a:custGeom>
            <a:solidFill>
              <a:srgbClr val="E8FF8C"/>
            </a:solidFill>
            <a:ln cap="sq">
              <a:noFill/>
              <a:prstDash val="solid"/>
              <a:miter/>
            </a:ln>
          </p:spPr>
        </p:sp>
      </p:grpSp>
      <p:grpSp>
        <p:nvGrpSpPr>
          <p:cNvPr name="Group 46" id="46"/>
          <p:cNvGrpSpPr/>
          <p:nvPr/>
        </p:nvGrpSpPr>
        <p:grpSpPr>
          <a:xfrm rot="0">
            <a:off x="10730865" y="7792403"/>
            <a:ext cx="365760" cy="225742"/>
            <a:chOff x="0" y="0"/>
            <a:chExt cx="487680" cy="300990"/>
          </a:xfrm>
        </p:grpSpPr>
        <p:sp>
          <p:nvSpPr>
            <p:cNvPr name="Freeform 47" id="47"/>
            <p:cNvSpPr/>
            <p:nvPr/>
          </p:nvSpPr>
          <p:spPr>
            <a:xfrm flipH="false" flipV="false" rot="0">
              <a:off x="48260" y="46990"/>
              <a:ext cx="388620" cy="208280"/>
            </a:xfrm>
            <a:custGeom>
              <a:avLst/>
              <a:gdLst/>
              <a:ahLst/>
              <a:cxnLst/>
              <a:rect r="r" b="b" t="t" l="l"/>
              <a:pathLst>
                <a:path h="208280" w="388620">
                  <a:moveTo>
                    <a:pt x="369570" y="62230"/>
                  </a:moveTo>
                  <a:cubicBezTo>
                    <a:pt x="10160" y="199390"/>
                    <a:pt x="3810" y="189230"/>
                    <a:pt x="2540" y="180340"/>
                  </a:cubicBezTo>
                  <a:cubicBezTo>
                    <a:pt x="0" y="170180"/>
                    <a:pt x="3810" y="157480"/>
                    <a:pt x="13970" y="146050"/>
                  </a:cubicBezTo>
                  <a:cubicBezTo>
                    <a:pt x="38100" y="116840"/>
                    <a:pt x="158750" y="68580"/>
                    <a:pt x="205740" y="53340"/>
                  </a:cubicBezTo>
                  <a:cubicBezTo>
                    <a:pt x="231140" y="44450"/>
                    <a:pt x="254000" y="36830"/>
                    <a:pt x="266700" y="43180"/>
                  </a:cubicBezTo>
                  <a:cubicBezTo>
                    <a:pt x="274320" y="46990"/>
                    <a:pt x="280670" y="59690"/>
                    <a:pt x="280670" y="68580"/>
                  </a:cubicBezTo>
                  <a:cubicBezTo>
                    <a:pt x="280670" y="77470"/>
                    <a:pt x="276860" y="86360"/>
                    <a:pt x="267970" y="95250"/>
                  </a:cubicBezTo>
                  <a:cubicBezTo>
                    <a:pt x="251460" y="110490"/>
                    <a:pt x="189230" y="134620"/>
                    <a:pt x="165100" y="132080"/>
                  </a:cubicBezTo>
                  <a:cubicBezTo>
                    <a:pt x="152400" y="130810"/>
                    <a:pt x="138430" y="123190"/>
                    <a:pt x="134620" y="114300"/>
                  </a:cubicBezTo>
                  <a:cubicBezTo>
                    <a:pt x="129540" y="105410"/>
                    <a:pt x="132080" y="90170"/>
                    <a:pt x="139700" y="78740"/>
                  </a:cubicBezTo>
                  <a:cubicBezTo>
                    <a:pt x="153670" y="58420"/>
                    <a:pt x="199390" y="26670"/>
                    <a:pt x="229870" y="21590"/>
                  </a:cubicBezTo>
                  <a:cubicBezTo>
                    <a:pt x="257810" y="16510"/>
                    <a:pt x="303530" y="26670"/>
                    <a:pt x="313690" y="40640"/>
                  </a:cubicBezTo>
                  <a:cubicBezTo>
                    <a:pt x="321310" y="49530"/>
                    <a:pt x="311150" y="76200"/>
                    <a:pt x="313690" y="77470"/>
                  </a:cubicBezTo>
                  <a:cubicBezTo>
                    <a:pt x="313690" y="77470"/>
                    <a:pt x="321310" y="60960"/>
                    <a:pt x="318770" y="59690"/>
                  </a:cubicBezTo>
                  <a:cubicBezTo>
                    <a:pt x="316230" y="58420"/>
                    <a:pt x="295910" y="88900"/>
                    <a:pt x="284480" y="90170"/>
                  </a:cubicBezTo>
                  <a:cubicBezTo>
                    <a:pt x="275590" y="90170"/>
                    <a:pt x="264160" y="81280"/>
                    <a:pt x="259080" y="73660"/>
                  </a:cubicBezTo>
                  <a:cubicBezTo>
                    <a:pt x="255270" y="66040"/>
                    <a:pt x="255270" y="52070"/>
                    <a:pt x="259080" y="43180"/>
                  </a:cubicBezTo>
                  <a:cubicBezTo>
                    <a:pt x="262890" y="35560"/>
                    <a:pt x="275590" y="27940"/>
                    <a:pt x="283210" y="26670"/>
                  </a:cubicBezTo>
                  <a:cubicBezTo>
                    <a:pt x="292100" y="25400"/>
                    <a:pt x="306070" y="30480"/>
                    <a:pt x="311150" y="36830"/>
                  </a:cubicBezTo>
                  <a:cubicBezTo>
                    <a:pt x="317500" y="44450"/>
                    <a:pt x="320040" y="58420"/>
                    <a:pt x="318770" y="66040"/>
                  </a:cubicBezTo>
                  <a:cubicBezTo>
                    <a:pt x="316230" y="74930"/>
                    <a:pt x="306070" y="86360"/>
                    <a:pt x="298450" y="87630"/>
                  </a:cubicBezTo>
                  <a:cubicBezTo>
                    <a:pt x="287020" y="90170"/>
                    <a:pt x="260350" y="77470"/>
                    <a:pt x="256540" y="67310"/>
                  </a:cubicBezTo>
                  <a:cubicBezTo>
                    <a:pt x="254000" y="57150"/>
                    <a:pt x="264160" y="35560"/>
                    <a:pt x="273050" y="30480"/>
                  </a:cubicBezTo>
                  <a:cubicBezTo>
                    <a:pt x="281940" y="25400"/>
                    <a:pt x="300990" y="29210"/>
                    <a:pt x="308610" y="35560"/>
                  </a:cubicBezTo>
                  <a:cubicBezTo>
                    <a:pt x="314960" y="39370"/>
                    <a:pt x="318770" y="48260"/>
                    <a:pt x="318770" y="54610"/>
                  </a:cubicBezTo>
                  <a:cubicBezTo>
                    <a:pt x="320040" y="63500"/>
                    <a:pt x="316230" y="77470"/>
                    <a:pt x="308610" y="82550"/>
                  </a:cubicBezTo>
                  <a:cubicBezTo>
                    <a:pt x="298450" y="88900"/>
                    <a:pt x="276860" y="74930"/>
                    <a:pt x="257810" y="78740"/>
                  </a:cubicBezTo>
                  <a:cubicBezTo>
                    <a:pt x="229870" y="85090"/>
                    <a:pt x="179070" y="135890"/>
                    <a:pt x="157480" y="132080"/>
                  </a:cubicBezTo>
                  <a:cubicBezTo>
                    <a:pt x="144780" y="129540"/>
                    <a:pt x="132080" y="109220"/>
                    <a:pt x="130810" y="99060"/>
                  </a:cubicBezTo>
                  <a:cubicBezTo>
                    <a:pt x="130810" y="88900"/>
                    <a:pt x="140970" y="78740"/>
                    <a:pt x="152400" y="69850"/>
                  </a:cubicBezTo>
                  <a:cubicBezTo>
                    <a:pt x="172720" y="55880"/>
                    <a:pt x="229870" y="34290"/>
                    <a:pt x="251460" y="38100"/>
                  </a:cubicBezTo>
                  <a:cubicBezTo>
                    <a:pt x="264160" y="40640"/>
                    <a:pt x="276860" y="52070"/>
                    <a:pt x="279400" y="60960"/>
                  </a:cubicBezTo>
                  <a:cubicBezTo>
                    <a:pt x="281940" y="68580"/>
                    <a:pt x="281940" y="78740"/>
                    <a:pt x="273050" y="90170"/>
                  </a:cubicBezTo>
                  <a:cubicBezTo>
                    <a:pt x="248920" y="120650"/>
                    <a:pt x="59690" y="208280"/>
                    <a:pt x="22860" y="201930"/>
                  </a:cubicBezTo>
                  <a:cubicBezTo>
                    <a:pt x="11430" y="199390"/>
                    <a:pt x="3810" y="189230"/>
                    <a:pt x="2540" y="180340"/>
                  </a:cubicBezTo>
                  <a:cubicBezTo>
                    <a:pt x="0" y="170180"/>
                    <a:pt x="2540" y="158750"/>
                    <a:pt x="13970" y="146050"/>
                  </a:cubicBezTo>
                  <a:cubicBezTo>
                    <a:pt x="49530" y="106680"/>
                    <a:pt x="298450" y="15240"/>
                    <a:pt x="344170" y="3810"/>
                  </a:cubicBezTo>
                  <a:cubicBezTo>
                    <a:pt x="355600" y="1270"/>
                    <a:pt x="359410" y="0"/>
                    <a:pt x="367030" y="3810"/>
                  </a:cubicBezTo>
                  <a:cubicBezTo>
                    <a:pt x="374650" y="6350"/>
                    <a:pt x="386080" y="15240"/>
                    <a:pt x="387350" y="24130"/>
                  </a:cubicBezTo>
                  <a:cubicBezTo>
                    <a:pt x="388620" y="34290"/>
                    <a:pt x="369570" y="62230"/>
                    <a:pt x="369570" y="62230"/>
                  </a:cubicBezTo>
                </a:path>
              </a:pathLst>
            </a:custGeom>
            <a:solidFill>
              <a:srgbClr val="E8FF8C"/>
            </a:solidFill>
            <a:ln cap="sq">
              <a:noFill/>
              <a:prstDash val="solid"/>
              <a:miter/>
            </a:ln>
          </p:spPr>
        </p:sp>
      </p:grpSp>
      <p:grpSp>
        <p:nvGrpSpPr>
          <p:cNvPr name="Group 48" id="48"/>
          <p:cNvGrpSpPr/>
          <p:nvPr/>
        </p:nvGrpSpPr>
        <p:grpSpPr>
          <a:xfrm rot="0">
            <a:off x="11749088" y="9240202"/>
            <a:ext cx="378142" cy="250508"/>
            <a:chOff x="0" y="0"/>
            <a:chExt cx="504190" cy="334010"/>
          </a:xfrm>
        </p:grpSpPr>
        <p:sp>
          <p:nvSpPr>
            <p:cNvPr name="Freeform 49" id="49"/>
            <p:cNvSpPr/>
            <p:nvPr/>
          </p:nvSpPr>
          <p:spPr>
            <a:xfrm flipH="false" flipV="false" rot="0">
              <a:off x="48260" y="41910"/>
              <a:ext cx="406400" cy="242570"/>
            </a:xfrm>
            <a:custGeom>
              <a:avLst/>
              <a:gdLst/>
              <a:ahLst/>
              <a:cxnLst/>
              <a:rect r="r" b="b" t="t" l="l"/>
              <a:pathLst>
                <a:path h="242570" w="406400">
                  <a:moveTo>
                    <a:pt x="303530" y="137160"/>
                  </a:moveTo>
                  <a:cubicBezTo>
                    <a:pt x="101600" y="242570"/>
                    <a:pt x="88900" y="237490"/>
                    <a:pt x="83820" y="228600"/>
                  </a:cubicBezTo>
                  <a:cubicBezTo>
                    <a:pt x="77470" y="220980"/>
                    <a:pt x="74930" y="207010"/>
                    <a:pt x="82550" y="193040"/>
                  </a:cubicBezTo>
                  <a:cubicBezTo>
                    <a:pt x="105410" y="149860"/>
                    <a:pt x="332740" y="5080"/>
                    <a:pt x="377190" y="8890"/>
                  </a:cubicBezTo>
                  <a:cubicBezTo>
                    <a:pt x="392430" y="10160"/>
                    <a:pt x="402590" y="24130"/>
                    <a:pt x="403860" y="34290"/>
                  </a:cubicBezTo>
                  <a:cubicBezTo>
                    <a:pt x="406400" y="43180"/>
                    <a:pt x="402590" y="54610"/>
                    <a:pt x="391160" y="67310"/>
                  </a:cubicBezTo>
                  <a:cubicBezTo>
                    <a:pt x="354330" y="106680"/>
                    <a:pt x="110490" y="205740"/>
                    <a:pt x="54610" y="214630"/>
                  </a:cubicBezTo>
                  <a:cubicBezTo>
                    <a:pt x="36830" y="217170"/>
                    <a:pt x="27940" y="217170"/>
                    <a:pt x="19050" y="212090"/>
                  </a:cubicBezTo>
                  <a:cubicBezTo>
                    <a:pt x="10160" y="205740"/>
                    <a:pt x="0" y="191770"/>
                    <a:pt x="2540" y="179070"/>
                  </a:cubicBezTo>
                  <a:cubicBezTo>
                    <a:pt x="6350" y="158750"/>
                    <a:pt x="63500" y="109220"/>
                    <a:pt x="83820" y="105410"/>
                  </a:cubicBezTo>
                  <a:cubicBezTo>
                    <a:pt x="95250" y="104140"/>
                    <a:pt x="106680" y="110490"/>
                    <a:pt x="111760" y="118110"/>
                  </a:cubicBezTo>
                  <a:cubicBezTo>
                    <a:pt x="116840" y="127000"/>
                    <a:pt x="116840" y="148590"/>
                    <a:pt x="111760" y="156210"/>
                  </a:cubicBezTo>
                  <a:cubicBezTo>
                    <a:pt x="106680" y="163830"/>
                    <a:pt x="93980" y="170180"/>
                    <a:pt x="85090" y="168910"/>
                  </a:cubicBezTo>
                  <a:cubicBezTo>
                    <a:pt x="76200" y="168910"/>
                    <a:pt x="62230" y="162560"/>
                    <a:pt x="58420" y="154940"/>
                  </a:cubicBezTo>
                  <a:cubicBezTo>
                    <a:pt x="54610" y="144780"/>
                    <a:pt x="62230" y="115570"/>
                    <a:pt x="71120" y="109220"/>
                  </a:cubicBezTo>
                  <a:cubicBezTo>
                    <a:pt x="78740" y="104140"/>
                    <a:pt x="101600" y="109220"/>
                    <a:pt x="109220" y="115570"/>
                  </a:cubicBezTo>
                  <a:cubicBezTo>
                    <a:pt x="115570" y="121920"/>
                    <a:pt x="120650" y="133350"/>
                    <a:pt x="116840" y="144780"/>
                  </a:cubicBezTo>
                  <a:cubicBezTo>
                    <a:pt x="111760" y="163830"/>
                    <a:pt x="62230" y="212090"/>
                    <a:pt x="40640" y="214630"/>
                  </a:cubicBezTo>
                  <a:cubicBezTo>
                    <a:pt x="27940" y="215900"/>
                    <a:pt x="7620" y="204470"/>
                    <a:pt x="3810" y="194310"/>
                  </a:cubicBezTo>
                  <a:cubicBezTo>
                    <a:pt x="1270" y="184150"/>
                    <a:pt x="6350" y="168910"/>
                    <a:pt x="20320" y="154940"/>
                  </a:cubicBezTo>
                  <a:cubicBezTo>
                    <a:pt x="62230" y="114300"/>
                    <a:pt x="327660" y="0"/>
                    <a:pt x="377190" y="8890"/>
                  </a:cubicBezTo>
                  <a:cubicBezTo>
                    <a:pt x="392430" y="12700"/>
                    <a:pt x="401320" y="24130"/>
                    <a:pt x="403860" y="34290"/>
                  </a:cubicBezTo>
                  <a:cubicBezTo>
                    <a:pt x="406400" y="43180"/>
                    <a:pt x="403860" y="52070"/>
                    <a:pt x="394970" y="64770"/>
                  </a:cubicBezTo>
                  <a:cubicBezTo>
                    <a:pt x="364490" y="102870"/>
                    <a:pt x="173990" y="226060"/>
                    <a:pt x="124460" y="237490"/>
                  </a:cubicBezTo>
                  <a:cubicBezTo>
                    <a:pt x="107950" y="242570"/>
                    <a:pt x="96520" y="241300"/>
                    <a:pt x="88900" y="234950"/>
                  </a:cubicBezTo>
                  <a:cubicBezTo>
                    <a:pt x="81280" y="227330"/>
                    <a:pt x="74930" y="208280"/>
                    <a:pt x="82550" y="193040"/>
                  </a:cubicBezTo>
                  <a:cubicBezTo>
                    <a:pt x="99060" y="158750"/>
                    <a:pt x="242570" y="77470"/>
                    <a:pt x="283210" y="77470"/>
                  </a:cubicBezTo>
                  <a:cubicBezTo>
                    <a:pt x="299720" y="76200"/>
                    <a:pt x="316230" y="87630"/>
                    <a:pt x="320040" y="97790"/>
                  </a:cubicBezTo>
                  <a:cubicBezTo>
                    <a:pt x="322580" y="107950"/>
                    <a:pt x="303530" y="137160"/>
                    <a:pt x="303530" y="137160"/>
                  </a:cubicBezTo>
                </a:path>
              </a:pathLst>
            </a:custGeom>
            <a:solidFill>
              <a:srgbClr val="32616D"/>
            </a:solidFill>
            <a:ln cap="sq">
              <a:noFill/>
              <a:prstDash val="solid"/>
              <a:miter/>
            </a:ln>
          </p:spPr>
        </p:sp>
      </p:grpSp>
      <p:grpSp>
        <p:nvGrpSpPr>
          <p:cNvPr name="Group 50" id="50"/>
          <p:cNvGrpSpPr/>
          <p:nvPr/>
        </p:nvGrpSpPr>
        <p:grpSpPr>
          <a:xfrm rot="0">
            <a:off x="11265218" y="9271635"/>
            <a:ext cx="654368" cy="346710"/>
            <a:chOff x="0" y="0"/>
            <a:chExt cx="872490" cy="462280"/>
          </a:xfrm>
        </p:grpSpPr>
        <p:sp>
          <p:nvSpPr>
            <p:cNvPr name="Freeform 51" id="51"/>
            <p:cNvSpPr/>
            <p:nvPr/>
          </p:nvSpPr>
          <p:spPr>
            <a:xfrm flipH="false" flipV="false" rot="0">
              <a:off x="46990" y="41910"/>
              <a:ext cx="775970" cy="373380"/>
            </a:xfrm>
            <a:custGeom>
              <a:avLst/>
              <a:gdLst/>
              <a:ahLst/>
              <a:cxnLst/>
              <a:rect r="r" b="b" t="t" l="l"/>
              <a:pathLst>
                <a:path h="373380" w="775970">
                  <a:moveTo>
                    <a:pt x="751840" y="71120"/>
                  </a:moveTo>
                  <a:cubicBezTo>
                    <a:pt x="327660" y="223520"/>
                    <a:pt x="113030" y="364490"/>
                    <a:pt x="46990" y="367030"/>
                  </a:cubicBezTo>
                  <a:cubicBezTo>
                    <a:pt x="25400" y="368300"/>
                    <a:pt x="7620" y="360680"/>
                    <a:pt x="3810" y="350520"/>
                  </a:cubicBezTo>
                  <a:cubicBezTo>
                    <a:pt x="0" y="341630"/>
                    <a:pt x="12700" y="312420"/>
                    <a:pt x="22860" y="308610"/>
                  </a:cubicBezTo>
                  <a:cubicBezTo>
                    <a:pt x="31750" y="306070"/>
                    <a:pt x="60960" y="320040"/>
                    <a:pt x="63500" y="330200"/>
                  </a:cubicBezTo>
                  <a:cubicBezTo>
                    <a:pt x="66040" y="340360"/>
                    <a:pt x="50800" y="367030"/>
                    <a:pt x="40640" y="369570"/>
                  </a:cubicBezTo>
                  <a:cubicBezTo>
                    <a:pt x="30480" y="373380"/>
                    <a:pt x="8890" y="363220"/>
                    <a:pt x="5080" y="354330"/>
                  </a:cubicBezTo>
                  <a:cubicBezTo>
                    <a:pt x="0" y="344170"/>
                    <a:pt x="5080" y="326390"/>
                    <a:pt x="19050" y="309880"/>
                  </a:cubicBezTo>
                  <a:cubicBezTo>
                    <a:pt x="63500" y="259080"/>
                    <a:pt x="300990" y="165100"/>
                    <a:pt x="430530" y="113030"/>
                  </a:cubicBezTo>
                  <a:cubicBezTo>
                    <a:pt x="539750" y="68580"/>
                    <a:pt x="690880" y="0"/>
                    <a:pt x="741680" y="8890"/>
                  </a:cubicBezTo>
                  <a:cubicBezTo>
                    <a:pt x="759460" y="12700"/>
                    <a:pt x="772160" y="25400"/>
                    <a:pt x="773430" y="35560"/>
                  </a:cubicBezTo>
                  <a:cubicBezTo>
                    <a:pt x="775970" y="46990"/>
                    <a:pt x="751840" y="71120"/>
                    <a:pt x="751840" y="71120"/>
                  </a:cubicBezTo>
                </a:path>
              </a:pathLst>
            </a:custGeom>
            <a:solidFill>
              <a:srgbClr val="32616D"/>
            </a:solidFill>
            <a:ln cap="sq">
              <a:noFill/>
              <a:prstDash val="solid"/>
              <a:miter/>
            </a:ln>
          </p:spPr>
        </p:sp>
      </p:grpSp>
      <p:grpSp>
        <p:nvGrpSpPr>
          <p:cNvPr name="Group 52" id="52"/>
          <p:cNvGrpSpPr/>
          <p:nvPr/>
        </p:nvGrpSpPr>
        <p:grpSpPr>
          <a:xfrm rot="0">
            <a:off x="11115675" y="9210675"/>
            <a:ext cx="800100" cy="457200"/>
            <a:chOff x="0" y="0"/>
            <a:chExt cx="1066800" cy="609600"/>
          </a:xfrm>
        </p:grpSpPr>
        <p:sp>
          <p:nvSpPr>
            <p:cNvPr name="Freeform 53" id="53"/>
            <p:cNvSpPr/>
            <p:nvPr/>
          </p:nvSpPr>
          <p:spPr>
            <a:xfrm flipH="false" flipV="false" rot="0">
              <a:off x="44450" y="44450"/>
              <a:ext cx="976630" cy="514350"/>
            </a:xfrm>
            <a:custGeom>
              <a:avLst/>
              <a:gdLst/>
              <a:ahLst/>
              <a:cxnLst/>
              <a:rect r="r" b="b" t="t" l="l"/>
              <a:pathLst>
                <a:path h="514350" w="976630">
                  <a:moveTo>
                    <a:pt x="895350" y="104140"/>
                  </a:moveTo>
                  <a:cubicBezTo>
                    <a:pt x="897890" y="73660"/>
                    <a:pt x="864870" y="80010"/>
                    <a:pt x="833120" y="90170"/>
                  </a:cubicBezTo>
                  <a:cubicBezTo>
                    <a:pt x="750570" y="118110"/>
                    <a:pt x="547370" y="255270"/>
                    <a:pt x="414020" y="327660"/>
                  </a:cubicBezTo>
                  <a:cubicBezTo>
                    <a:pt x="293370" y="392430"/>
                    <a:pt x="128270" y="487680"/>
                    <a:pt x="66040" y="505460"/>
                  </a:cubicBezTo>
                  <a:cubicBezTo>
                    <a:pt x="44450" y="511810"/>
                    <a:pt x="30480" y="513080"/>
                    <a:pt x="20320" y="509270"/>
                  </a:cubicBezTo>
                  <a:cubicBezTo>
                    <a:pt x="12700" y="505460"/>
                    <a:pt x="7620" y="499110"/>
                    <a:pt x="6350" y="491490"/>
                  </a:cubicBezTo>
                  <a:cubicBezTo>
                    <a:pt x="3810" y="483870"/>
                    <a:pt x="5080" y="472440"/>
                    <a:pt x="11430" y="462280"/>
                  </a:cubicBezTo>
                  <a:cubicBezTo>
                    <a:pt x="24130" y="441960"/>
                    <a:pt x="60960" y="421640"/>
                    <a:pt x="111760" y="391160"/>
                  </a:cubicBezTo>
                  <a:cubicBezTo>
                    <a:pt x="236220" y="316230"/>
                    <a:pt x="716280" y="66040"/>
                    <a:pt x="795020" y="46990"/>
                  </a:cubicBezTo>
                  <a:cubicBezTo>
                    <a:pt x="811530" y="43180"/>
                    <a:pt x="817880" y="41910"/>
                    <a:pt x="825500" y="46990"/>
                  </a:cubicBezTo>
                  <a:cubicBezTo>
                    <a:pt x="834390" y="53340"/>
                    <a:pt x="843280" y="72390"/>
                    <a:pt x="840740" y="82550"/>
                  </a:cubicBezTo>
                  <a:cubicBezTo>
                    <a:pt x="839470" y="92710"/>
                    <a:pt x="821690" y="105410"/>
                    <a:pt x="811530" y="106680"/>
                  </a:cubicBezTo>
                  <a:cubicBezTo>
                    <a:pt x="802640" y="107950"/>
                    <a:pt x="789940" y="101600"/>
                    <a:pt x="784860" y="93980"/>
                  </a:cubicBezTo>
                  <a:cubicBezTo>
                    <a:pt x="779780" y="86360"/>
                    <a:pt x="779780" y="64770"/>
                    <a:pt x="784860" y="55880"/>
                  </a:cubicBezTo>
                  <a:cubicBezTo>
                    <a:pt x="789940" y="48260"/>
                    <a:pt x="803910" y="41910"/>
                    <a:pt x="812800" y="43180"/>
                  </a:cubicBezTo>
                  <a:cubicBezTo>
                    <a:pt x="821690" y="44450"/>
                    <a:pt x="838200" y="58420"/>
                    <a:pt x="842010" y="68580"/>
                  </a:cubicBezTo>
                  <a:cubicBezTo>
                    <a:pt x="844550" y="77470"/>
                    <a:pt x="842010" y="86360"/>
                    <a:pt x="833120" y="97790"/>
                  </a:cubicBezTo>
                  <a:cubicBezTo>
                    <a:pt x="811530" y="124460"/>
                    <a:pt x="727710" y="158750"/>
                    <a:pt x="654050" y="196850"/>
                  </a:cubicBezTo>
                  <a:cubicBezTo>
                    <a:pt x="539750" y="256540"/>
                    <a:pt x="320040" y="347980"/>
                    <a:pt x="208280" y="408940"/>
                  </a:cubicBezTo>
                  <a:cubicBezTo>
                    <a:pt x="138430" y="447040"/>
                    <a:pt x="76200" y="510540"/>
                    <a:pt x="41910" y="513080"/>
                  </a:cubicBezTo>
                  <a:cubicBezTo>
                    <a:pt x="27940" y="514350"/>
                    <a:pt x="15240" y="506730"/>
                    <a:pt x="8890" y="497840"/>
                  </a:cubicBezTo>
                  <a:cubicBezTo>
                    <a:pt x="3810" y="491490"/>
                    <a:pt x="0" y="481330"/>
                    <a:pt x="7620" y="468630"/>
                  </a:cubicBezTo>
                  <a:cubicBezTo>
                    <a:pt x="44450" y="400050"/>
                    <a:pt x="687070" y="86360"/>
                    <a:pt x="811530" y="30480"/>
                  </a:cubicBezTo>
                  <a:cubicBezTo>
                    <a:pt x="847090" y="15240"/>
                    <a:pt x="859790" y="10160"/>
                    <a:pt x="882650" y="6350"/>
                  </a:cubicBezTo>
                  <a:cubicBezTo>
                    <a:pt x="902970" y="2540"/>
                    <a:pt x="925830" y="0"/>
                    <a:pt x="941070" y="6350"/>
                  </a:cubicBezTo>
                  <a:cubicBezTo>
                    <a:pt x="955040" y="12700"/>
                    <a:pt x="966470" y="24130"/>
                    <a:pt x="970280" y="39370"/>
                  </a:cubicBezTo>
                  <a:cubicBezTo>
                    <a:pt x="976630" y="59690"/>
                    <a:pt x="967740" y="109220"/>
                    <a:pt x="953770" y="125730"/>
                  </a:cubicBezTo>
                  <a:cubicBezTo>
                    <a:pt x="944880" y="138430"/>
                    <a:pt x="927100" y="147320"/>
                    <a:pt x="916940" y="146050"/>
                  </a:cubicBezTo>
                  <a:cubicBezTo>
                    <a:pt x="908050" y="144780"/>
                    <a:pt x="897890" y="133350"/>
                    <a:pt x="895350" y="125730"/>
                  </a:cubicBezTo>
                  <a:cubicBezTo>
                    <a:pt x="891540" y="119380"/>
                    <a:pt x="895350" y="104140"/>
                    <a:pt x="895350" y="104140"/>
                  </a:cubicBezTo>
                </a:path>
              </a:pathLst>
            </a:custGeom>
            <a:solidFill>
              <a:srgbClr val="32616D"/>
            </a:solidFill>
            <a:ln cap="sq">
              <a:noFill/>
              <a:prstDash val="solid"/>
              <a:miter/>
            </a:ln>
          </p:spPr>
        </p:sp>
      </p:grpSp>
      <p:grpSp>
        <p:nvGrpSpPr>
          <p:cNvPr name="Group 54" id="54"/>
          <p:cNvGrpSpPr/>
          <p:nvPr/>
        </p:nvGrpSpPr>
        <p:grpSpPr>
          <a:xfrm rot="0">
            <a:off x="10788015" y="8766810"/>
            <a:ext cx="1420177" cy="952500"/>
            <a:chOff x="0" y="0"/>
            <a:chExt cx="1893570" cy="1270000"/>
          </a:xfrm>
        </p:grpSpPr>
        <p:sp>
          <p:nvSpPr>
            <p:cNvPr name="Freeform 55" id="55"/>
            <p:cNvSpPr/>
            <p:nvPr/>
          </p:nvSpPr>
          <p:spPr>
            <a:xfrm flipH="false" flipV="false" rot="0">
              <a:off x="48260" y="44450"/>
              <a:ext cx="1799590" cy="1178560"/>
            </a:xfrm>
            <a:custGeom>
              <a:avLst/>
              <a:gdLst/>
              <a:ahLst/>
              <a:cxnLst/>
              <a:rect r="r" b="b" t="t" l="l"/>
              <a:pathLst>
                <a:path h="1178560" w="1799590">
                  <a:moveTo>
                    <a:pt x="1793240" y="52070"/>
                  </a:moveTo>
                  <a:cubicBezTo>
                    <a:pt x="1460500" y="359410"/>
                    <a:pt x="1430020" y="384810"/>
                    <a:pt x="1357630" y="436880"/>
                  </a:cubicBezTo>
                  <a:cubicBezTo>
                    <a:pt x="1229360" y="529590"/>
                    <a:pt x="982980" y="690880"/>
                    <a:pt x="801370" y="796290"/>
                  </a:cubicBezTo>
                  <a:cubicBezTo>
                    <a:pt x="637540" y="892810"/>
                    <a:pt x="450850" y="988060"/>
                    <a:pt x="321310" y="1051560"/>
                  </a:cubicBezTo>
                  <a:cubicBezTo>
                    <a:pt x="234950" y="1093470"/>
                    <a:pt x="158750" y="1129030"/>
                    <a:pt x="102870" y="1149350"/>
                  </a:cubicBezTo>
                  <a:cubicBezTo>
                    <a:pt x="71120" y="1162050"/>
                    <a:pt x="40640" y="1178560"/>
                    <a:pt x="22860" y="1173480"/>
                  </a:cubicBezTo>
                  <a:cubicBezTo>
                    <a:pt x="12700" y="1170940"/>
                    <a:pt x="5080" y="1160780"/>
                    <a:pt x="2540" y="1153160"/>
                  </a:cubicBezTo>
                  <a:cubicBezTo>
                    <a:pt x="0" y="1144270"/>
                    <a:pt x="1270" y="1129030"/>
                    <a:pt x="7620" y="1123950"/>
                  </a:cubicBezTo>
                  <a:cubicBezTo>
                    <a:pt x="16510" y="1116330"/>
                    <a:pt x="44450" y="1113790"/>
                    <a:pt x="53340" y="1120140"/>
                  </a:cubicBezTo>
                  <a:cubicBezTo>
                    <a:pt x="60960" y="1123950"/>
                    <a:pt x="64770" y="1139190"/>
                    <a:pt x="63500" y="1148080"/>
                  </a:cubicBezTo>
                  <a:cubicBezTo>
                    <a:pt x="63500" y="1156970"/>
                    <a:pt x="54610" y="1168400"/>
                    <a:pt x="46990" y="1172210"/>
                  </a:cubicBezTo>
                  <a:cubicBezTo>
                    <a:pt x="36830" y="1176020"/>
                    <a:pt x="15240" y="1172210"/>
                    <a:pt x="8890" y="1164590"/>
                  </a:cubicBezTo>
                  <a:cubicBezTo>
                    <a:pt x="2540" y="1155700"/>
                    <a:pt x="2540" y="1134110"/>
                    <a:pt x="12700" y="1118870"/>
                  </a:cubicBezTo>
                  <a:cubicBezTo>
                    <a:pt x="38100" y="1083310"/>
                    <a:pt x="154940" y="1061720"/>
                    <a:pt x="247650" y="1017270"/>
                  </a:cubicBezTo>
                  <a:cubicBezTo>
                    <a:pt x="388620" y="949960"/>
                    <a:pt x="591820" y="845820"/>
                    <a:pt x="767080" y="742950"/>
                  </a:cubicBezTo>
                  <a:cubicBezTo>
                    <a:pt x="956310" y="632460"/>
                    <a:pt x="1219200" y="455930"/>
                    <a:pt x="1341120" y="369570"/>
                  </a:cubicBezTo>
                  <a:cubicBezTo>
                    <a:pt x="1399540" y="327660"/>
                    <a:pt x="1418590" y="314960"/>
                    <a:pt x="1468120" y="273050"/>
                  </a:cubicBezTo>
                  <a:cubicBezTo>
                    <a:pt x="1545590" y="207010"/>
                    <a:pt x="1695450" y="25400"/>
                    <a:pt x="1750060" y="6350"/>
                  </a:cubicBezTo>
                  <a:cubicBezTo>
                    <a:pt x="1769110" y="0"/>
                    <a:pt x="1785620" y="2540"/>
                    <a:pt x="1791970" y="10160"/>
                  </a:cubicBezTo>
                  <a:cubicBezTo>
                    <a:pt x="1799590" y="17780"/>
                    <a:pt x="1793240" y="52070"/>
                    <a:pt x="1793240" y="52070"/>
                  </a:cubicBezTo>
                </a:path>
              </a:pathLst>
            </a:custGeom>
            <a:solidFill>
              <a:srgbClr val="32616D"/>
            </a:solidFill>
            <a:ln cap="sq">
              <a:noFill/>
              <a:prstDash val="solid"/>
              <a:miter/>
            </a:ln>
          </p:spPr>
        </p:sp>
      </p:grpSp>
      <p:grpSp>
        <p:nvGrpSpPr>
          <p:cNvPr name="Group 56" id="56"/>
          <p:cNvGrpSpPr/>
          <p:nvPr/>
        </p:nvGrpSpPr>
        <p:grpSpPr>
          <a:xfrm rot="0">
            <a:off x="11631930" y="8819198"/>
            <a:ext cx="596265" cy="450532"/>
            <a:chOff x="0" y="0"/>
            <a:chExt cx="795020" cy="600710"/>
          </a:xfrm>
        </p:grpSpPr>
        <p:sp>
          <p:nvSpPr>
            <p:cNvPr name="Freeform 57" id="57"/>
            <p:cNvSpPr/>
            <p:nvPr/>
          </p:nvSpPr>
          <p:spPr>
            <a:xfrm flipH="false" flipV="false" rot="0">
              <a:off x="49530" y="44450"/>
              <a:ext cx="694690" cy="505460"/>
            </a:xfrm>
            <a:custGeom>
              <a:avLst/>
              <a:gdLst/>
              <a:ahLst/>
              <a:cxnLst/>
              <a:rect r="r" b="b" t="t" l="l"/>
              <a:pathLst>
                <a:path h="505460" w="694690">
                  <a:moveTo>
                    <a:pt x="681990" y="57150"/>
                  </a:moveTo>
                  <a:cubicBezTo>
                    <a:pt x="34290" y="505460"/>
                    <a:pt x="27940" y="505460"/>
                    <a:pt x="20320" y="502920"/>
                  </a:cubicBezTo>
                  <a:cubicBezTo>
                    <a:pt x="12700" y="499110"/>
                    <a:pt x="3810" y="487680"/>
                    <a:pt x="1270" y="480060"/>
                  </a:cubicBezTo>
                  <a:cubicBezTo>
                    <a:pt x="0" y="471170"/>
                    <a:pt x="3810" y="457200"/>
                    <a:pt x="10160" y="450850"/>
                  </a:cubicBezTo>
                  <a:cubicBezTo>
                    <a:pt x="16510" y="444500"/>
                    <a:pt x="29210" y="440690"/>
                    <a:pt x="38100" y="441960"/>
                  </a:cubicBezTo>
                  <a:cubicBezTo>
                    <a:pt x="46990" y="443230"/>
                    <a:pt x="58420" y="452120"/>
                    <a:pt x="62230" y="461010"/>
                  </a:cubicBezTo>
                  <a:cubicBezTo>
                    <a:pt x="64770" y="468630"/>
                    <a:pt x="64770" y="482600"/>
                    <a:pt x="59690" y="490220"/>
                  </a:cubicBezTo>
                  <a:cubicBezTo>
                    <a:pt x="54610" y="497840"/>
                    <a:pt x="41910" y="504190"/>
                    <a:pt x="34290" y="505460"/>
                  </a:cubicBezTo>
                  <a:cubicBezTo>
                    <a:pt x="25400" y="505460"/>
                    <a:pt x="11430" y="500380"/>
                    <a:pt x="7620" y="491490"/>
                  </a:cubicBezTo>
                  <a:cubicBezTo>
                    <a:pt x="2540" y="482600"/>
                    <a:pt x="2540" y="466090"/>
                    <a:pt x="15240" y="447040"/>
                  </a:cubicBezTo>
                  <a:cubicBezTo>
                    <a:pt x="66040" y="368300"/>
                    <a:pt x="554990" y="30480"/>
                    <a:pt x="643890" y="6350"/>
                  </a:cubicBezTo>
                  <a:cubicBezTo>
                    <a:pt x="664210" y="0"/>
                    <a:pt x="678180" y="2540"/>
                    <a:pt x="685800" y="10160"/>
                  </a:cubicBezTo>
                  <a:cubicBezTo>
                    <a:pt x="692150" y="15240"/>
                    <a:pt x="694690" y="29210"/>
                    <a:pt x="693420" y="38100"/>
                  </a:cubicBezTo>
                  <a:cubicBezTo>
                    <a:pt x="693420" y="45720"/>
                    <a:pt x="681990" y="57150"/>
                    <a:pt x="681990" y="57150"/>
                  </a:cubicBezTo>
                </a:path>
              </a:pathLst>
            </a:custGeom>
            <a:solidFill>
              <a:srgbClr val="32616D"/>
            </a:solidFill>
            <a:ln cap="sq">
              <a:noFill/>
              <a:prstDash val="solid"/>
              <a:miter/>
            </a:ln>
          </p:spPr>
        </p:sp>
      </p:grpSp>
      <p:grpSp>
        <p:nvGrpSpPr>
          <p:cNvPr name="Group 58" id="58"/>
          <p:cNvGrpSpPr/>
          <p:nvPr/>
        </p:nvGrpSpPr>
        <p:grpSpPr>
          <a:xfrm rot="0">
            <a:off x="11475720" y="8884920"/>
            <a:ext cx="731520" cy="542925"/>
            <a:chOff x="0" y="0"/>
            <a:chExt cx="975360" cy="723900"/>
          </a:xfrm>
        </p:grpSpPr>
        <p:sp>
          <p:nvSpPr>
            <p:cNvPr name="Freeform 59" id="59"/>
            <p:cNvSpPr/>
            <p:nvPr/>
          </p:nvSpPr>
          <p:spPr>
            <a:xfrm flipH="false" flipV="false" rot="0">
              <a:off x="49530" y="49530"/>
              <a:ext cx="877570" cy="627380"/>
            </a:xfrm>
            <a:custGeom>
              <a:avLst/>
              <a:gdLst/>
              <a:ahLst/>
              <a:cxnLst/>
              <a:rect r="r" b="b" t="t" l="l"/>
              <a:pathLst>
                <a:path h="627380" w="877570">
                  <a:moveTo>
                    <a:pt x="863600" y="59690"/>
                  </a:moveTo>
                  <a:cubicBezTo>
                    <a:pt x="194310" y="505460"/>
                    <a:pt x="95250" y="614680"/>
                    <a:pt x="45720" y="622300"/>
                  </a:cubicBezTo>
                  <a:cubicBezTo>
                    <a:pt x="27940" y="626110"/>
                    <a:pt x="10160" y="619760"/>
                    <a:pt x="5080" y="610870"/>
                  </a:cubicBezTo>
                  <a:cubicBezTo>
                    <a:pt x="0" y="600710"/>
                    <a:pt x="5080" y="575310"/>
                    <a:pt x="12700" y="568960"/>
                  </a:cubicBezTo>
                  <a:cubicBezTo>
                    <a:pt x="20320" y="562610"/>
                    <a:pt x="40640" y="562610"/>
                    <a:pt x="49530" y="567690"/>
                  </a:cubicBezTo>
                  <a:cubicBezTo>
                    <a:pt x="57150" y="571500"/>
                    <a:pt x="63500" y="584200"/>
                    <a:pt x="64770" y="593090"/>
                  </a:cubicBezTo>
                  <a:cubicBezTo>
                    <a:pt x="64770" y="601980"/>
                    <a:pt x="58420" y="614680"/>
                    <a:pt x="50800" y="619760"/>
                  </a:cubicBezTo>
                  <a:cubicBezTo>
                    <a:pt x="43180" y="624840"/>
                    <a:pt x="29210" y="626110"/>
                    <a:pt x="21590" y="623570"/>
                  </a:cubicBezTo>
                  <a:cubicBezTo>
                    <a:pt x="12700" y="621030"/>
                    <a:pt x="3810" y="609600"/>
                    <a:pt x="1270" y="600710"/>
                  </a:cubicBezTo>
                  <a:cubicBezTo>
                    <a:pt x="0" y="593090"/>
                    <a:pt x="2540" y="579120"/>
                    <a:pt x="8890" y="572770"/>
                  </a:cubicBezTo>
                  <a:cubicBezTo>
                    <a:pt x="15240" y="566420"/>
                    <a:pt x="27940" y="561340"/>
                    <a:pt x="36830" y="562610"/>
                  </a:cubicBezTo>
                  <a:cubicBezTo>
                    <a:pt x="45720" y="563880"/>
                    <a:pt x="58420" y="571500"/>
                    <a:pt x="60960" y="580390"/>
                  </a:cubicBezTo>
                  <a:cubicBezTo>
                    <a:pt x="64770" y="590550"/>
                    <a:pt x="54610" y="618490"/>
                    <a:pt x="45720" y="622300"/>
                  </a:cubicBezTo>
                  <a:cubicBezTo>
                    <a:pt x="36830" y="627380"/>
                    <a:pt x="10160" y="619760"/>
                    <a:pt x="5080" y="610870"/>
                  </a:cubicBezTo>
                  <a:cubicBezTo>
                    <a:pt x="0" y="599440"/>
                    <a:pt x="5080" y="579120"/>
                    <a:pt x="17780" y="561340"/>
                  </a:cubicBezTo>
                  <a:cubicBezTo>
                    <a:pt x="48260" y="514350"/>
                    <a:pt x="162560" y="449580"/>
                    <a:pt x="261620" y="379730"/>
                  </a:cubicBezTo>
                  <a:cubicBezTo>
                    <a:pt x="410210" y="276860"/>
                    <a:pt x="765810" y="34290"/>
                    <a:pt x="828040" y="6350"/>
                  </a:cubicBezTo>
                  <a:cubicBezTo>
                    <a:pt x="840740" y="1270"/>
                    <a:pt x="843280" y="0"/>
                    <a:pt x="850900" y="1270"/>
                  </a:cubicBezTo>
                  <a:cubicBezTo>
                    <a:pt x="858520" y="3810"/>
                    <a:pt x="871220" y="10160"/>
                    <a:pt x="875030" y="19050"/>
                  </a:cubicBezTo>
                  <a:cubicBezTo>
                    <a:pt x="877570" y="29210"/>
                    <a:pt x="863600" y="59690"/>
                    <a:pt x="863600" y="59690"/>
                  </a:cubicBezTo>
                </a:path>
              </a:pathLst>
            </a:custGeom>
            <a:solidFill>
              <a:srgbClr val="32616D"/>
            </a:solidFill>
            <a:ln cap="sq">
              <a:noFill/>
              <a:prstDash val="solid"/>
              <a:miter/>
            </a:ln>
          </p:spPr>
        </p:sp>
      </p:grpSp>
      <p:grpSp>
        <p:nvGrpSpPr>
          <p:cNvPr name="Group 60" id="60"/>
          <p:cNvGrpSpPr/>
          <p:nvPr/>
        </p:nvGrpSpPr>
        <p:grpSpPr>
          <a:xfrm rot="0">
            <a:off x="11063288" y="9036368"/>
            <a:ext cx="999173" cy="608648"/>
            <a:chOff x="0" y="0"/>
            <a:chExt cx="1332230" cy="811530"/>
          </a:xfrm>
        </p:grpSpPr>
        <p:sp>
          <p:nvSpPr>
            <p:cNvPr name="Freeform 61" id="61"/>
            <p:cNvSpPr/>
            <p:nvPr/>
          </p:nvSpPr>
          <p:spPr>
            <a:xfrm flipH="false" flipV="false" rot="0">
              <a:off x="46990" y="52070"/>
              <a:ext cx="1235710" cy="709930"/>
            </a:xfrm>
            <a:custGeom>
              <a:avLst/>
              <a:gdLst/>
              <a:ahLst/>
              <a:cxnLst/>
              <a:rect r="r" b="b" t="t" l="l"/>
              <a:pathLst>
                <a:path h="709930" w="1235710">
                  <a:moveTo>
                    <a:pt x="1068070" y="57150"/>
                  </a:moveTo>
                  <a:cubicBezTo>
                    <a:pt x="1217930" y="0"/>
                    <a:pt x="1229360" y="11430"/>
                    <a:pt x="1233170" y="20320"/>
                  </a:cubicBezTo>
                  <a:cubicBezTo>
                    <a:pt x="1235710" y="30480"/>
                    <a:pt x="1234440" y="40640"/>
                    <a:pt x="1223010" y="54610"/>
                  </a:cubicBezTo>
                  <a:cubicBezTo>
                    <a:pt x="1172210" y="118110"/>
                    <a:pt x="787400" y="275590"/>
                    <a:pt x="584200" y="387350"/>
                  </a:cubicBezTo>
                  <a:cubicBezTo>
                    <a:pt x="394970" y="492760"/>
                    <a:pt x="121920" y="706120"/>
                    <a:pt x="44450" y="707390"/>
                  </a:cubicBezTo>
                  <a:cubicBezTo>
                    <a:pt x="22860" y="707390"/>
                    <a:pt x="7620" y="695960"/>
                    <a:pt x="3810" y="685800"/>
                  </a:cubicBezTo>
                  <a:cubicBezTo>
                    <a:pt x="0" y="675640"/>
                    <a:pt x="8890" y="654050"/>
                    <a:pt x="17780" y="650240"/>
                  </a:cubicBezTo>
                  <a:cubicBezTo>
                    <a:pt x="27940" y="645160"/>
                    <a:pt x="57150" y="652780"/>
                    <a:pt x="62230" y="662940"/>
                  </a:cubicBezTo>
                  <a:cubicBezTo>
                    <a:pt x="67310" y="671830"/>
                    <a:pt x="57150" y="702310"/>
                    <a:pt x="46990" y="706120"/>
                  </a:cubicBezTo>
                  <a:cubicBezTo>
                    <a:pt x="36830" y="709930"/>
                    <a:pt x="8890" y="698500"/>
                    <a:pt x="5080" y="688340"/>
                  </a:cubicBezTo>
                  <a:cubicBezTo>
                    <a:pt x="0" y="679450"/>
                    <a:pt x="3810" y="666750"/>
                    <a:pt x="15240" y="651510"/>
                  </a:cubicBezTo>
                  <a:cubicBezTo>
                    <a:pt x="62230" y="590550"/>
                    <a:pt x="365760" y="436880"/>
                    <a:pt x="553720" y="332740"/>
                  </a:cubicBezTo>
                  <a:cubicBezTo>
                    <a:pt x="755650" y="219710"/>
                    <a:pt x="1103630" y="10160"/>
                    <a:pt x="1188720" y="1270"/>
                  </a:cubicBezTo>
                  <a:cubicBezTo>
                    <a:pt x="1210310" y="0"/>
                    <a:pt x="1224280" y="5080"/>
                    <a:pt x="1229360" y="13970"/>
                  </a:cubicBezTo>
                  <a:cubicBezTo>
                    <a:pt x="1235710" y="22860"/>
                    <a:pt x="1233170" y="41910"/>
                    <a:pt x="1223010" y="54610"/>
                  </a:cubicBezTo>
                  <a:cubicBezTo>
                    <a:pt x="1203960" y="80010"/>
                    <a:pt x="1108710" y="124460"/>
                    <a:pt x="1079500" y="118110"/>
                  </a:cubicBezTo>
                  <a:cubicBezTo>
                    <a:pt x="1064260" y="115570"/>
                    <a:pt x="1050290" y="99060"/>
                    <a:pt x="1049020" y="88900"/>
                  </a:cubicBezTo>
                  <a:cubicBezTo>
                    <a:pt x="1047750" y="78740"/>
                    <a:pt x="1068070" y="57150"/>
                    <a:pt x="1068070" y="57150"/>
                  </a:cubicBezTo>
                </a:path>
              </a:pathLst>
            </a:custGeom>
            <a:solidFill>
              <a:srgbClr val="32616D"/>
            </a:solidFill>
            <a:ln cap="sq">
              <a:noFill/>
              <a:prstDash val="solid"/>
              <a:miter/>
            </a:ln>
          </p:spPr>
        </p:sp>
      </p:grpSp>
      <p:grpSp>
        <p:nvGrpSpPr>
          <p:cNvPr name="Group 62" id="62"/>
          <p:cNvGrpSpPr/>
          <p:nvPr/>
        </p:nvGrpSpPr>
        <p:grpSpPr>
          <a:xfrm rot="0">
            <a:off x="10909935" y="9232582"/>
            <a:ext cx="866775" cy="506730"/>
            <a:chOff x="0" y="0"/>
            <a:chExt cx="1155700" cy="675640"/>
          </a:xfrm>
        </p:grpSpPr>
        <p:sp>
          <p:nvSpPr>
            <p:cNvPr name="Freeform 63" id="63"/>
            <p:cNvSpPr/>
            <p:nvPr/>
          </p:nvSpPr>
          <p:spPr>
            <a:xfrm flipH="false" flipV="false" rot="0">
              <a:off x="49530" y="49530"/>
              <a:ext cx="1057910" cy="574040"/>
            </a:xfrm>
            <a:custGeom>
              <a:avLst/>
              <a:gdLst/>
              <a:ahLst/>
              <a:cxnLst/>
              <a:rect r="r" b="b" t="t" l="l"/>
              <a:pathLst>
                <a:path h="574040" w="1057910">
                  <a:moveTo>
                    <a:pt x="1041400" y="58420"/>
                  </a:moveTo>
                  <a:cubicBezTo>
                    <a:pt x="33020" y="574040"/>
                    <a:pt x="26670" y="574040"/>
                    <a:pt x="19050" y="570230"/>
                  </a:cubicBezTo>
                  <a:cubicBezTo>
                    <a:pt x="11430" y="566420"/>
                    <a:pt x="2540" y="554990"/>
                    <a:pt x="1270" y="547370"/>
                  </a:cubicBezTo>
                  <a:cubicBezTo>
                    <a:pt x="0" y="538480"/>
                    <a:pt x="5080" y="524510"/>
                    <a:pt x="11430" y="519430"/>
                  </a:cubicBezTo>
                  <a:cubicBezTo>
                    <a:pt x="17780" y="513080"/>
                    <a:pt x="31750" y="509270"/>
                    <a:pt x="39370" y="511810"/>
                  </a:cubicBezTo>
                  <a:cubicBezTo>
                    <a:pt x="48260" y="513080"/>
                    <a:pt x="59690" y="523240"/>
                    <a:pt x="62230" y="530860"/>
                  </a:cubicBezTo>
                  <a:cubicBezTo>
                    <a:pt x="64770" y="538480"/>
                    <a:pt x="63500" y="553720"/>
                    <a:pt x="58420" y="560070"/>
                  </a:cubicBezTo>
                  <a:cubicBezTo>
                    <a:pt x="53340" y="567690"/>
                    <a:pt x="40640" y="574040"/>
                    <a:pt x="31750" y="574040"/>
                  </a:cubicBezTo>
                  <a:cubicBezTo>
                    <a:pt x="22860" y="574040"/>
                    <a:pt x="10160" y="567690"/>
                    <a:pt x="6350" y="560070"/>
                  </a:cubicBezTo>
                  <a:cubicBezTo>
                    <a:pt x="1270" y="549910"/>
                    <a:pt x="2540" y="533400"/>
                    <a:pt x="16510" y="514350"/>
                  </a:cubicBezTo>
                  <a:cubicBezTo>
                    <a:pt x="87630" y="424180"/>
                    <a:pt x="906780" y="3810"/>
                    <a:pt x="1016000" y="1270"/>
                  </a:cubicBezTo>
                  <a:cubicBezTo>
                    <a:pt x="1036320" y="0"/>
                    <a:pt x="1050290" y="8890"/>
                    <a:pt x="1054100" y="17780"/>
                  </a:cubicBezTo>
                  <a:cubicBezTo>
                    <a:pt x="1057910" y="27940"/>
                    <a:pt x="1041400" y="58420"/>
                    <a:pt x="1041400" y="58420"/>
                  </a:cubicBezTo>
                </a:path>
              </a:pathLst>
            </a:custGeom>
            <a:solidFill>
              <a:srgbClr val="32616D"/>
            </a:solidFill>
            <a:ln cap="sq">
              <a:noFill/>
              <a:prstDash val="solid"/>
              <a:miter/>
            </a:ln>
          </p:spPr>
        </p:sp>
      </p:grpSp>
      <p:grpSp>
        <p:nvGrpSpPr>
          <p:cNvPr name="Group 64" id="64"/>
          <p:cNvGrpSpPr/>
          <p:nvPr/>
        </p:nvGrpSpPr>
        <p:grpSpPr>
          <a:xfrm rot="0">
            <a:off x="10677525" y="9396412"/>
            <a:ext cx="842010" cy="441960"/>
            <a:chOff x="0" y="0"/>
            <a:chExt cx="1122680" cy="589280"/>
          </a:xfrm>
        </p:grpSpPr>
        <p:sp>
          <p:nvSpPr>
            <p:cNvPr name="Freeform 65" id="65"/>
            <p:cNvSpPr/>
            <p:nvPr/>
          </p:nvSpPr>
          <p:spPr>
            <a:xfrm flipH="false" flipV="false" rot="0">
              <a:off x="45720" y="48260"/>
              <a:ext cx="1029970" cy="492760"/>
            </a:xfrm>
            <a:custGeom>
              <a:avLst/>
              <a:gdLst/>
              <a:ahLst/>
              <a:cxnLst/>
              <a:rect r="r" b="b" t="t" l="l"/>
              <a:pathLst>
                <a:path h="492760" w="1029970">
                  <a:moveTo>
                    <a:pt x="1005840" y="62230"/>
                  </a:moveTo>
                  <a:cubicBezTo>
                    <a:pt x="369570" y="314960"/>
                    <a:pt x="124460" y="481330"/>
                    <a:pt x="48260" y="486410"/>
                  </a:cubicBezTo>
                  <a:cubicBezTo>
                    <a:pt x="26670" y="488950"/>
                    <a:pt x="8890" y="482600"/>
                    <a:pt x="5080" y="472440"/>
                  </a:cubicBezTo>
                  <a:cubicBezTo>
                    <a:pt x="0" y="463550"/>
                    <a:pt x="11430" y="433070"/>
                    <a:pt x="21590" y="429260"/>
                  </a:cubicBezTo>
                  <a:cubicBezTo>
                    <a:pt x="31750" y="425450"/>
                    <a:pt x="59690" y="438150"/>
                    <a:pt x="63500" y="448310"/>
                  </a:cubicBezTo>
                  <a:cubicBezTo>
                    <a:pt x="67310" y="458470"/>
                    <a:pt x="52070" y="485140"/>
                    <a:pt x="41910" y="488950"/>
                  </a:cubicBezTo>
                  <a:cubicBezTo>
                    <a:pt x="33020" y="492760"/>
                    <a:pt x="11430" y="483870"/>
                    <a:pt x="6350" y="474980"/>
                  </a:cubicBezTo>
                  <a:cubicBezTo>
                    <a:pt x="1270" y="466090"/>
                    <a:pt x="5080" y="448310"/>
                    <a:pt x="19050" y="430530"/>
                  </a:cubicBezTo>
                  <a:cubicBezTo>
                    <a:pt x="66040" y="373380"/>
                    <a:pt x="342900" y="256540"/>
                    <a:pt x="508000" y="184150"/>
                  </a:cubicBezTo>
                  <a:cubicBezTo>
                    <a:pt x="666750" y="114300"/>
                    <a:pt x="916940" y="0"/>
                    <a:pt x="986790" y="2540"/>
                  </a:cubicBezTo>
                  <a:cubicBezTo>
                    <a:pt x="1007110" y="2540"/>
                    <a:pt x="1019810" y="10160"/>
                    <a:pt x="1024890" y="19050"/>
                  </a:cubicBezTo>
                  <a:cubicBezTo>
                    <a:pt x="1029970" y="26670"/>
                    <a:pt x="1027430" y="40640"/>
                    <a:pt x="1023620" y="48260"/>
                  </a:cubicBezTo>
                  <a:cubicBezTo>
                    <a:pt x="1019810" y="54610"/>
                    <a:pt x="1005840" y="62230"/>
                    <a:pt x="1005840" y="62230"/>
                  </a:cubicBezTo>
                </a:path>
              </a:pathLst>
            </a:custGeom>
            <a:solidFill>
              <a:srgbClr val="32616D"/>
            </a:solidFill>
            <a:ln cap="sq">
              <a:noFill/>
              <a:prstDash val="solid"/>
              <a:miter/>
            </a:ln>
          </p:spPr>
        </p:sp>
      </p:grpSp>
      <p:grpSp>
        <p:nvGrpSpPr>
          <p:cNvPr name="Group 66" id="66"/>
          <p:cNvGrpSpPr/>
          <p:nvPr/>
        </p:nvGrpSpPr>
        <p:grpSpPr>
          <a:xfrm rot="0">
            <a:off x="9164955" y="8529638"/>
            <a:ext cx="136208" cy="226695"/>
            <a:chOff x="0" y="0"/>
            <a:chExt cx="181610" cy="302260"/>
          </a:xfrm>
        </p:grpSpPr>
        <p:sp>
          <p:nvSpPr>
            <p:cNvPr name="Freeform 67" id="67"/>
            <p:cNvSpPr/>
            <p:nvPr/>
          </p:nvSpPr>
          <p:spPr>
            <a:xfrm flipH="false" flipV="false" rot="0">
              <a:off x="41910" y="48260"/>
              <a:ext cx="87630" cy="204470"/>
            </a:xfrm>
            <a:custGeom>
              <a:avLst/>
              <a:gdLst/>
              <a:ahLst/>
              <a:cxnLst/>
              <a:rect r="r" b="b" t="t" l="l"/>
              <a:pathLst>
                <a:path h="204470" w="87630">
                  <a:moveTo>
                    <a:pt x="87630" y="33020"/>
                  </a:moveTo>
                  <a:cubicBezTo>
                    <a:pt x="59690" y="199390"/>
                    <a:pt x="44450" y="203200"/>
                    <a:pt x="35560" y="203200"/>
                  </a:cubicBezTo>
                  <a:cubicBezTo>
                    <a:pt x="26670" y="201930"/>
                    <a:pt x="15240" y="193040"/>
                    <a:pt x="11430" y="185420"/>
                  </a:cubicBezTo>
                  <a:cubicBezTo>
                    <a:pt x="7620" y="176530"/>
                    <a:pt x="8890" y="160020"/>
                    <a:pt x="13970" y="153670"/>
                  </a:cubicBezTo>
                  <a:cubicBezTo>
                    <a:pt x="20320" y="144780"/>
                    <a:pt x="40640" y="138430"/>
                    <a:pt x="50800" y="140970"/>
                  </a:cubicBezTo>
                  <a:cubicBezTo>
                    <a:pt x="60960" y="144780"/>
                    <a:pt x="72390" y="163830"/>
                    <a:pt x="72390" y="173990"/>
                  </a:cubicBezTo>
                  <a:cubicBezTo>
                    <a:pt x="72390" y="182880"/>
                    <a:pt x="63500" y="194310"/>
                    <a:pt x="55880" y="199390"/>
                  </a:cubicBezTo>
                  <a:cubicBezTo>
                    <a:pt x="48260" y="203200"/>
                    <a:pt x="34290" y="204470"/>
                    <a:pt x="26670" y="199390"/>
                  </a:cubicBezTo>
                  <a:cubicBezTo>
                    <a:pt x="17780" y="194310"/>
                    <a:pt x="6350" y="175260"/>
                    <a:pt x="8890" y="166370"/>
                  </a:cubicBezTo>
                  <a:cubicBezTo>
                    <a:pt x="11430" y="154940"/>
                    <a:pt x="36830" y="139700"/>
                    <a:pt x="46990" y="140970"/>
                  </a:cubicBezTo>
                  <a:cubicBezTo>
                    <a:pt x="55880" y="140970"/>
                    <a:pt x="66040" y="152400"/>
                    <a:pt x="69850" y="160020"/>
                  </a:cubicBezTo>
                  <a:cubicBezTo>
                    <a:pt x="72390" y="167640"/>
                    <a:pt x="72390" y="180340"/>
                    <a:pt x="67310" y="187960"/>
                  </a:cubicBezTo>
                  <a:cubicBezTo>
                    <a:pt x="62230" y="195580"/>
                    <a:pt x="44450" y="204470"/>
                    <a:pt x="35560" y="203200"/>
                  </a:cubicBezTo>
                  <a:cubicBezTo>
                    <a:pt x="24130" y="200660"/>
                    <a:pt x="12700" y="186690"/>
                    <a:pt x="8890" y="170180"/>
                  </a:cubicBezTo>
                  <a:cubicBezTo>
                    <a:pt x="0" y="138430"/>
                    <a:pt x="8890" y="41910"/>
                    <a:pt x="27940" y="17780"/>
                  </a:cubicBezTo>
                  <a:cubicBezTo>
                    <a:pt x="38100" y="5080"/>
                    <a:pt x="57150" y="0"/>
                    <a:pt x="67310" y="2540"/>
                  </a:cubicBezTo>
                  <a:cubicBezTo>
                    <a:pt x="77470" y="6350"/>
                    <a:pt x="87630" y="33020"/>
                    <a:pt x="87630" y="33020"/>
                  </a:cubicBezTo>
                </a:path>
              </a:pathLst>
            </a:custGeom>
            <a:solidFill>
              <a:srgbClr val="32616D"/>
            </a:solidFill>
            <a:ln cap="sq">
              <a:noFill/>
              <a:prstDash val="solid"/>
              <a:miter/>
            </a:ln>
          </p:spPr>
        </p:sp>
      </p:grpSp>
      <p:grpSp>
        <p:nvGrpSpPr>
          <p:cNvPr name="Group 68" id="68"/>
          <p:cNvGrpSpPr/>
          <p:nvPr/>
        </p:nvGrpSpPr>
        <p:grpSpPr>
          <a:xfrm rot="0">
            <a:off x="9101138" y="8553450"/>
            <a:ext cx="253365" cy="253365"/>
            <a:chOff x="0" y="0"/>
            <a:chExt cx="337820" cy="337820"/>
          </a:xfrm>
        </p:grpSpPr>
        <p:sp>
          <p:nvSpPr>
            <p:cNvPr name="Freeform 69" id="69"/>
            <p:cNvSpPr/>
            <p:nvPr/>
          </p:nvSpPr>
          <p:spPr>
            <a:xfrm flipH="false" flipV="false" rot="0">
              <a:off x="49530" y="46990"/>
              <a:ext cx="236220" cy="241300"/>
            </a:xfrm>
            <a:custGeom>
              <a:avLst/>
              <a:gdLst/>
              <a:ahLst/>
              <a:cxnLst/>
              <a:rect r="r" b="b" t="t" l="l"/>
              <a:pathLst>
                <a:path h="241300" w="236220">
                  <a:moveTo>
                    <a:pt x="213360" y="39370"/>
                  </a:moveTo>
                  <a:cubicBezTo>
                    <a:pt x="184150" y="147320"/>
                    <a:pt x="168910" y="173990"/>
                    <a:pt x="151130" y="187960"/>
                  </a:cubicBezTo>
                  <a:cubicBezTo>
                    <a:pt x="133350" y="201930"/>
                    <a:pt x="104140" y="212090"/>
                    <a:pt x="87630" y="210820"/>
                  </a:cubicBezTo>
                  <a:cubicBezTo>
                    <a:pt x="77470" y="208280"/>
                    <a:pt x="67310" y="200660"/>
                    <a:pt x="62230" y="191770"/>
                  </a:cubicBezTo>
                  <a:cubicBezTo>
                    <a:pt x="55880" y="180340"/>
                    <a:pt x="53340" y="161290"/>
                    <a:pt x="54610" y="146050"/>
                  </a:cubicBezTo>
                  <a:cubicBezTo>
                    <a:pt x="55880" y="132080"/>
                    <a:pt x="59690" y="116840"/>
                    <a:pt x="68580" y="101600"/>
                  </a:cubicBezTo>
                  <a:cubicBezTo>
                    <a:pt x="80010" y="81280"/>
                    <a:pt x="106680" y="50800"/>
                    <a:pt x="125730" y="40640"/>
                  </a:cubicBezTo>
                  <a:cubicBezTo>
                    <a:pt x="139700" y="33020"/>
                    <a:pt x="154940" y="31750"/>
                    <a:pt x="167640" y="34290"/>
                  </a:cubicBezTo>
                  <a:cubicBezTo>
                    <a:pt x="180340" y="35560"/>
                    <a:pt x="194310" y="44450"/>
                    <a:pt x="203200" y="52070"/>
                  </a:cubicBezTo>
                  <a:cubicBezTo>
                    <a:pt x="212090" y="60960"/>
                    <a:pt x="220980" y="69850"/>
                    <a:pt x="223520" y="83820"/>
                  </a:cubicBezTo>
                  <a:cubicBezTo>
                    <a:pt x="226060" y="105410"/>
                    <a:pt x="214630" y="148590"/>
                    <a:pt x="201930" y="172720"/>
                  </a:cubicBezTo>
                  <a:cubicBezTo>
                    <a:pt x="187960" y="196850"/>
                    <a:pt x="163830" y="220980"/>
                    <a:pt x="144780" y="231140"/>
                  </a:cubicBezTo>
                  <a:cubicBezTo>
                    <a:pt x="130810" y="238760"/>
                    <a:pt x="114300" y="241300"/>
                    <a:pt x="100330" y="238760"/>
                  </a:cubicBezTo>
                  <a:cubicBezTo>
                    <a:pt x="87630" y="236220"/>
                    <a:pt x="74930" y="227330"/>
                    <a:pt x="67310" y="217170"/>
                  </a:cubicBezTo>
                  <a:cubicBezTo>
                    <a:pt x="59690" y="205740"/>
                    <a:pt x="57150" y="189230"/>
                    <a:pt x="57150" y="173990"/>
                  </a:cubicBezTo>
                  <a:cubicBezTo>
                    <a:pt x="57150" y="158750"/>
                    <a:pt x="59690" y="143510"/>
                    <a:pt x="68580" y="125730"/>
                  </a:cubicBezTo>
                  <a:cubicBezTo>
                    <a:pt x="81280" y="101600"/>
                    <a:pt x="113030" y="62230"/>
                    <a:pt x="133350" y="45720"/>
                  </a:cubicBezTo>
                  <a:cubicBezTo>
                    <a:pt x="146050" y="35560"/>
                    <a:pt x="156210" y="27940"/>
                    <a:pt x="170180" y="26670"/>
                  </a:cubicBezTo>
                  <a:cubicBezTo>
                    <a:pt x="185420" y="25400"/>
                    <a:pt x="214630" y="33020"/>
                    <a:pt x="224790" y="43180"/>
                  </a:cubicBezTo>
                  <a:cubicBezTo>
                    <a:pt x="232410" y="50800"/>
                    <a:pt x="234950" y="62230"/>
                    <a:pt x="236220" y="73660"/>
                  </a:cubicBezTo>
                  <a:cubicBezTo>
                    <a:pt x="236220" y="87630"/>
                    <a:pt x="229870" y="105410"/>
                    <a:pt x="220980" y="120650"/>
                  </a:cubicBezTo>
                  <a:cubicBezTo>
                    <a:pt x="208280" y="142240"/>
                    <a:pt x="184150" y="171450"/>
                    <a:pt x="160020" y="185420"/>
                  </a:cubicBezTo>
                  <a:cubicBezTo>
                    <a:pt x="137160" y="198120"/>
                    <a:pt x="102870" y="207010"/>
                    <a:pt x="82550" y="203200"/>
                  </a:cubicBezTo>
                  <a:cubicBezTo>
                    <a:pt x="67310" y="200660"/>
                    <a:pt x="54610" y="189230"/>
                    <a:pt x="45720" y="177800"/>
                  </a:cubicBezTo>
                  <a:cubicBezTo>
                    <a:pt x="36830" y="167640"/>
                    <a:pt x="33020" y="152400"/>
                    <a:pt x="31750" y="138430"/>
                  </a:cubicBezTo>
                  <a:cubicBezTo>
                    <a:pt x="30480" y="124460"/>
                    <a:pt x="34290" y="106680"/>
                    <a:pt x="39370" y="93980"/>
                  </a:cubicBezTo>
                  <a:cubicBezTo>
                    <a:pt x="41910" y="81280"/>
                    <a:pt x="45720" y="71120"/>
                    <a:pt x="53340" y="60960"/>
                  </a:cubicBezTo>
                  <a:cubicBezTo>
                    <a:pt x="63500" y="48260"/>
                    <a:pt x="87630" y="27940"/>
                    <a:pt x="100330" y="29210"/>
                  </a:cubicBezTo>
                  <a:cubicBezTo>
                    <a:pt x="111760" y="30480"/>
                    <a:pt x="127000" y="45720"/>
                    <a:pt x="129540" y="59690"/>
                  </a:cubicBezTo>
                  <a:cubicBezTo>
                    <a:pt x="134620" y="78740"/>
                    <a:pt x="116840" y="116840"/>
                    <a:pt x="101600" y="139700"/>
                  </a:cubicBezTo>
                  <a:cubicBezTo>
                    <a:pt x="87630" y="161290"/>
                    <a:pt x="58420" y="187960"/>
                    <a:pt x="41910" y="193040"/>
                  </a:cubicBezTo>
                  <a:cubicBezTo>
                    <a:pt x="30480" y="195580"/>
                    <a:pt x="19050" y="193040"/>
                    <a:pt x="12700" y="186690"/>
                  </a:cubicBezTo>
                  <a:cubicBezTo>
                    <a:pt x="5080" y="181610"/>
                    <a:pt x="0" y="167640"/>
                    <a:pt x="1270" y="160020"/>
                  </a:cubicBezTo>
                  <a:cubicBezTo>
                    <a:pt x="1270" y="151130"/>
                    <a:pt x="8890" y="138430"/>
                    <a:pt x="16510" y="134620"/>
                  </a:cubicBezTo>
                  <a:cubicBezTo>
                    <a:pt x="24130" y="130810"/>
                    <a:pt x="39370" y="129540"/>
                    <a:pt x="46990" y="133350"/>
                  </a:cubicBezTo>
                  <a:cubicBezTo>
                    <a:pt x="54610" y="138430"/>
                    <a:pt x="62230" y="149860"/>
                    <a:pt x="63500" y="158750"/>
                  </a:cubicBezTo>
                  <a:cubicBezTo>
                    <a:pt x="64770" y="166370"/>
                    <a:pt x="60960" y="180340"/>
                    <a:pt x="53340" y="186690"/>
                  </a:cubicBezTo>
                  <a:cubicBezTo>
                    <a:pt x="45720" y="191770"/>
                    <a:pt x="24130" y="194310"/>
                    <a:pt x="15240" y="189230"/>
                  </a:cubicBezTo>
                  <a:cubicBezTo>
                    <a:pt x="6350" y="182880"/>
                    <a:pt x="0" y="165100"/>
                    <a:pt x="2540" y="152400"/>
                  </a:cubicBezTo>
                  <a:cubicBezTo>
                    <a:pt x="5080" y="133350"/>
                    <a:pt x="45720" y="110490"/>
                    <a:pt x="57150" y="88900"/>
                  </a:cubicBezTo>
                  <a:cubicBezTo>
                    <a:pt x="67310" y="72390"/>
                    <a:pt x="63500" y="50800"/>
                    <a:pt x="73660" y="40640"/>
                  </a:cubicBezTo>
                  <a:cubicBezTo>
                    <a:pt x="81280" y="33020"/>
                    <a:pt x="99060" y="27940"/>
                    <a:pt x="107950" y="30480"/>
                  </a:cubicBezTo>
                  <a:cubicBezTo>
                    <a:pt x="116840" y="34290"/>
                    <a:pt x="129540" y="48260"/>
                    <a:pt x="129540" y="59690"/>
                  </a:cubicBezTo>
                  <a:cubicBezTo>
                    <a:pt x="130810" y="73660"/>
                    <a:pt x="100330" y="93980"/>
                    <a:pt x="100330" y="107950"/>
                  </a:cubicBezTo>
                  <a:cubicBezTo>
                    <a:pt x="101600" y="118110"/>
                    <a:pt x="111760" y="134620"/>
                    <a:pt x="120650" y="135890"/>
                  </a:cubicBezTo>
                  <a:cubicBezTo>
                    <a:pt x="132080" y="135890"/>
                    <a:pt x="148590" y="102870"/>
                    <a:pt x="162560" y="95250"/>
                  </a:cubicBezTo>
                  <a:cubicBezTo>
                    <a:pt x="173990" y="87630"/>
                    <a:pt x="194310" y="82550"/>
                    <a:pt x="195580" y="83820"/>
                  </a:cubicBezTo>
                  <a:cubicBezTo>
                    <a:pt x="195580" y="86360"/>
                    <a:pt x="165100" y="100330"/>
                    <a:pt x="151130" y="113030"/>
                  </a:cubicBezTo>
                  <a:cubicBezTo>
                    <a:pt x="134620" y="129540"/>
                    <a:pt x="104140" y="179070"/>
                    <a:pt x="106680" y="180340"/>
                  </a:cubicBezTo>
                  <a:cubicBezTo>
                    <a:pt x="107950" y="181610"/>
                    <a:pt x="135890" y="158750"/>
                    <a:pt x="144780" y="143510"/>
                  </a:cubicBezTo>
                  <a:cubicBezTo>
                    <a:pt x="153670" y="129540"/>
                    <a:pt x="163830" y="96520"/>
                    <a:pt x="158750" y="93980"/>
                  </a:cubicBezTo>
                  <a:cubicBezTo>
                    <a:pt x="153670" y="91440"/>
                    <a:pt x="104140" y="147320"/>
                    <a:pt x="102870" y="146050"/>
                  </a:cubicBezTo>
                  <a:cubicBezTo>
                    <a:pt x="101600" y="144780"/>
                    <a:pt x="125730" y="121920"/>
                    <a:pt x="133350" y="104140"/>
                  </a:cubicBezTo>
                  <a:cubicBezTo>
                    <a:pt x="144780" y="81280"/>
                    <a:pt x="142240" y="30480"/>
                    <a:pt x="156210" y="15240"/>
                  </a:cubicBezTo>
                  <a:cubicBezTo>
                    <a:pt x="165100" y="6350"/>
                    <a:pt x="180340" y="0"/>
                    <a:pt x="190500" y="3810"/>
                  </a:cubicBezTo>
                  <a:cubicBezTo>
                    <a:pt x="200660" y="6350"/>
                    <a:pt x="213360" y="39370"/>
                    <a:pt x="213360" y="39370"/>
                  </a:cubicBezTo>
                </a:path>
              </a:pathLst>
            </a:custGeom>
            <a:solidFill>
              <a:srgbClr val="32616D"/>
            </a:solidFill>
            <a:ln cap="sq">
              <a:noFill/>
              <a:prstDash val="solid"/>
              <a:miter/>
            </a:ln>
          </p:spPr>
        </p:sp>
      </p:grpSp>
      <p:grpSp>
        <p:nvGrpSpPr>
          <p:cNvPr name="Group 70" id="70"/>
          <p:cNvGrpSpPr/>
          <p:nvPr/>
        </p:nvGrpSpPr>
        <p:grpSpPr>
          <a:xfrm rot="0">
            <a:off x="9104948" y="8509635"/>
            <a:ext cx="166688" cy="255270"/>
            <a:chOff x="0" y="0"/>
            <a:chExt cx="222250" cy="340360"/>
          </a:xfrm>
        </p:grpSpPr>
        <p:sp>
          <p:nvSpPr>
            <p:cNvPr name="Freeform 71" id="71"/>
            <p:cNvSpPr/>
            <p:nvPr/>
          </p:nvSpPr>
          <p:spPr>
            <a:xfrm flipH="false" flipV="false" rot="0">
              <a:off x="40640" y="49530"/>
              <a:ext cx="130810" cy="240030"/>
            </a:xfrm>
            <a:custGeom>
              <a:avLst/>
              <a:gdLst/>
              <a:ahLst/>
              <a:cxnLst/>
              <a:rect r="r" b="b" t="t" l="l"/>
              <a:pathLst>
                <a:path h="240030" w="130810">
                  <a:moveTo>
                    <a:pt x="129540" y="44450"/>
                  </a:moveTo>
                  <a:cubicBezTo>
                    <a:pt x="57150" y="236220"/>
                    <a:pt x="41910" y="240030"/>
                    <a:pt x="31750" y="237490"/>
                  </a:cubicBezTo>
                  <a:cubicBezTo>
                    <a:pt x="22860" y="236220"/>
                    <a:pt x="12700" y="224790"/>
                    <a:pt x="11430" y="215900"/>
                  </a:cubicBezTo>
                  <a:cubicBezTo>
                    <a:pt x="8890" y="205740"/>
                    <a:pt x="16510" y="185420"/>
                    <a:pt x="25400" y="180340"/>
                  </a:cubicBezTo>
                  <a:cubicBezTo>
                    <a:pt x="33020" y="175260"/>
                    <a:pt x="54610" y="177800"/>
                    <a:pt x="63500" y="184150"/>
                  </a:cubicBezTo>
                  <a:cubicBezTo>
                    <a:pt x="69850" y="189230"/>
                    <a:pt x="74930" y="203200"/>
                    <a:pt x="72390" y="212090"/>
                  </a:cubicBezTo>
                  <a:cubicBezTo>
                    <a:pt x="71120" y="222250"/>
                    <a:pt x="54610" y="238760"/>
                    <a:pt x="45720" y="238760"/>
                  </a:cubicBezTo>
                  <a:cubicBezTo>
                    <a:pt x="34290" y="240030"/>
                    <a:pt x="13970" y="226060"/>
                    <a:pt x="10160" y="209550"/>
                  </a:cubicBezTo>
                  <a:cubicBezTo>
                    <a:pt x="0" y="175260"/>
                    <a:pt x="45720" y="48260"/>
                    <a:pt x="71120" y="19050"/>
                  </a:cubicBezTo>
                  <a:cubicBezTo>
                    <a:pt x="82550" y="5080"/>
                    <a:pt x="99060" y="0"/>
                    <a:pt x="109220" y="1270"/>
                  </a:cubicBezTo>
                  <a:cubicBezTo>
                    <a:pt x="116840" y="1270"/>
                    <a:pt x="123190" y="7620"/>
                    <a:pt x="127000" y="13970"/>
                  </a:cubicBezTo>
                  <a:cubicBezTo>
                    <a:pt x="130810" y="21590"/>
                    <a:pt x="129540" y="44450"/>
                    <a:pt x="129540" y="44450"/>
                  </a:cubicBezTo>
                </a:path>
              </a:pathLst>
            </a:custGeom>
            <a:solidFill>
              <a:srgbClr val="32616D"/>
            </a:solidFill>
            <a:ln cap="sq">
              <a:noFill/>
              <a:prstDash val="solid"/>
              <a:miter/>
            </a:ln>
          </p:spPr>
        </p:sp>
      </p:grpSp>
      <p:grpSp>
        <p:nvGrpSpPr>
          <p:cNvPr name="Group 72" id="72"/>
          <p:cNvGrpSpPr/>
          <p:nvPr/>
        </p:nvGrpSpPr>
        <p:grpSpPr>
          <a:xfrm rot="0">
            <a:off x="9071610" y="8476298"/>
            <a:ext cx="179070" cy="248603"/>
            <a:chOff x="0" y="0"/>
            <a:chExt cx="238760" cy="331470"/>
          </a:xfrm>
        </p:grpSpPr>
        <p:sp>
          <p:nvSpPr>
            <p:cNvPr name="Freeform 73" id="73"/>
            <p:cNvSpPr/>
            <p:nvPr/>
          </p:nvSpPr>
          <p:spPr>
            <a:xfrm flipH="false" flipV="false" rot="0">
              <a:off x="46990" y="49530"/>
              <a:ext cx="143510" cy="232410"/>
            </a:xfrm>
            <a:custGeom>
              <a:avLst/>
              <a:gdLst/>
              <a:ahLst/>
              <a:cxnLst/>
              <a:rect r="r" b="b" t="t" l="l"/>
              <a:pathLst>
                <a:path h="232410" w="143510">
                  <a:moveTo>
                    <a:pt x="87630" y="80010"/>
                  </a:moveTo>
                  <a:cubicBezTo>
                    <a:pt x="59690" y="63500"/>
                    <a:pt x="90170" y="191770"/>
                    <a:pt x="74930" y="215900"/>
                  </a:cubicBezTo>
                  <a:cubicBezTo>
                    <a:pt x="67310" y="227330"/>
                    <a:pt x="48260" y="232410"/>
                    <a:pt x="38100" y="228600"/>
                  </a:cubicBezTo>
                  <a:cubicBezTo>
                    <a:pt x="29210" y="226060"/>
                    <a:pt x="16510" y="208280"/>
                    <a:pt x="15240" y="198120"/>
                  </a:cubicBezTo>
                  <a:cubicBezTo>
                    <a:pt x="15240" y="189230"/>
                    <a:pt x="22860" y="176530"/>
                    <a:pt x="30480" y="171450"/>
                  </a:cubicBezTo>
                  <a:cubicBezTo>
                    <a:pt x="38100" y="167640"/>
                    <a:pt x="52070" y="165100"/>
                    <a:pt x="59690" y="168910"/>
                  </a:cubicBezTo>
                  <a:cubicBezTo>
                    <a:pt x="68580" y="175260"/>
                    <a:pt x="78740" y="201930"/>
                    <a:pt x="76200" y="212090"/>
                  </a:cubicBezTo>
                  <a:cubicBezTo>
                    <a:pt x="73660" y="220980"/>
                    <a:pt x="60960" y="228600"/>
                    <a:pt x="52070" y="229870"/>
                  </a:cubicBezTo>
                  <a:cubicBezTo>
                    <a:pt x="43180" y="231140"/>
                    <a:pt x="31750" y="227330"/>
                    <a:pt x="24130" y="219710"/>
                  </a:cubicBezTo>
                  <a:cubicBezTo>
                    <a:pt x="13970" y="209550"/>
                    <a:pt x="7620" y="184150"/>
                    <a:pt x="3810" y="165100"/>
                  </a:cubicBezTo>
                  <a:cubicBezTo>
                    <a:pt x="0" y="146050"/>
                    <a:pt x="1270" y="127000"/>
                    <a:pt x="3810" y="106680"/>
                  </a:cubicBezTo>
                  <a:cubicBezTo>
                    <a:pt x="7620" y="82550"/>
                    <a:pt x="16510" y="46990"/>
                    <a:pt x="26670" y="29210"/>
                  </a:cubicBezTo>
                  <a:cubicBezTo>
                    <a:pt x="34290" y="17780"/>
                    <a:pt x="41910" y="10160"/>
                    <a:pt x="52070" y="6350"/>
                  </a:cubicBezTo>
                  <a:cubicBezTo>
                    <a:pt x="60960" y="1270"/>
                    <a:pt x="74930" y="0"/>
                    <a:pt x="85090" y="1270"/>
                  </a:cubicBezTo>
                  <a:cubicBezTo>
                    <a:pt x="96520" y="3810"/>
                    <a:pt x="107950" y="10160"/>
                    <a:pt x="116840" y="17780"/>
                  </a:cubicBezTo>
                  <a:cubicBezTo>
                    <a:pt x="125730" y="25400"/>
                    <a:pt x="135890" y="35560"/>
                    <a:pt x="139700" y="45720"/>
                  </a:cubicBezTo>
                  <a:cubicBezTo>
                    <a:pt x="143510" y="54610"/>
                    <a:pt x="143510" y="67310"/>
                    <a:pt x="139700" y="74930"/>
                  </a:cubicBezTo>
                  <a:cubicBezTo>
                    <a:pt x="135890" y="82550"/>
                    <a:pt x="123190" y="90170"/>
                    <a:pt x="114300" y="91440"/>
                  </a:cubicBezTo>
                  <a:cubicBezTo>
                    <a:pt x="106680" y="92710"/>
                    <a:pt x="87630" y="80010"/>
                    <a:pt x="87630" y="80010"/>
                  </a:cubicBezTo>
                </a:path>
              </a:pathLst>
            </a:custGeom>
            <a:solidFill>
              <a:srgbClr val="32616D"/>
            </a:solidFill>
            <a:ln cap="sq">
              <a:noFill/>
              <a:prstDash val="solid"/>
              <a:miter/>
            </a:ln>
          </p:spPr>
        </p:sp>
      </p:grpSp>
      <p:grpSp>
        <p:nvGrpSpPr>
          <p:cNvPr name="Group 74" id="74"/>
          <p:cNvGrpSpPr/>
          <p:nvPr/>
        </p:nvGrpSpPr>
        <p:grpSpPr>
          <a:xfrm rot="0">
            <a:off x="9124950" y="8438198"/>
            <a:ext cx="150495" cy="365760"/>
            <a:chOff x="0" y="0"/>
            <a:chExt cx="200660" cy="487680"/>
          </a:xfrm>
        </p:grpSpPr>
        <p:sp>
          <p:nvSpPr>
            <p:cNvPr name="Freeform 75" id="75"/>
            <p:cNvSpPr/>
            <p:nvPr/>
          </p:nvSpPr>
          <p:spPr>
            <a:xfrm flipH="false" flipV="false" rot="0">
              <a:off x="46990" y="46990"/>
              <a:ext cx="102870" cy="391160"/>
            </a:xfrm>
            <a:custGeom>
              <a:avLst/>
              <a:gdLst/>
              <a:ahLst/>
              <a:cxnLst/>
              <a:rect r="r" b="b" t="t" l="l"/>
              <a:pathLst>
                <a:path h="391160" w="102870">
                  <a:moveTo>
                    <a:pt x="102870" y="41910"/>
                  </a:moveTo>
                  <a:cubicBezTo>
                    <a:pt x="63500" y="264160"/>
                    <a:pt x="86360" y="339090"/>
                    <a:pt x="76200" y="365760"/>
                  </a:cubicBezTo>
                  <a:cubicBezTo>
                    <a:pt x="72390" y="378460"/>
                    <a:pt x="66040" y="386080"/>
                    <a:pt x="57150" y="388620"/>
                  </a:cubicBezTo>
                  <a:cubicBezTo>
                    <a:pt x="46990" y="391160"/>
                    <a:pt x="26670" y="384810"/>
                    <a:pt x="20320" y="377190"/>
                  </a:cubicBezTo>
                  <a:cubicBezTo>
                    <a:pt x="13970" y="370840"/>
                    <a:pt x="12700" y="356870"/>
                    <a:pt x="16510" y="347980"/>
                  </a:cubicBezTo>
                  <a:cubicBezTo>
                    <a:pt x="19050" y="340360"/>
                    <a:pt x="29210" y="330200"/>
                    <a:pt x="38100" y="327660"/>
                  </a:cubicBezTo>
                  <a:cubicBezTo>
                    <a:pt x="45720" y="325120"/>
                    <a:pt x="60960" y="328930"/>
                    <a:pt x="67310" y="335280"/>
                  </a:cubicBezTo>
                  <a:cubicBezTo>
                    <a:pt x="73660" y="341630"/>
                    <a:pt x="77470" y="363220"/>
                    <a:pt x="74930" y="372110"/>
                  </a:cubicBezTo>
                  <a:cubicBezTo>
                    <a:pt x="71120" y="381000"/>
                    <a:pt x="59690" y="389890"/>
                    <a:pt x="50800" y="389890"/>
                  </a:cubicBezTo>
                  <a:cubicBezTo>
                    <a:pt x="40640" y="391160"/>
                    <a:pt x="25400" y="384810"/>
                    <a:pt x="16510" y="372110"/>
                  </a:cubicBezTo>
                  <a:cubicBezTo>
                    <a:pt x="0" y="344170"/>
                    <a:pt x="0" y="260350"/>
                    <a:pt x="3810" y="203200"/>
                  </a:cubicBezTo>
                  <a:cubicBezTo>
                    <a:pt x="8890" y="142240"/>
                    <a:pt x="21590" y="43180"/>
                    <a:pt x="45720" y="16510"/>
                  </a:cubicBezTo>
                  <a:cubicBezTo>
                    <a:pt x="55880" y="5080"/>
                    <a:pt x="76200" y="0"/>
                    <a:pt x="85090" y="3810"/>
                  </a:cubicBezTo>
                  <a:cubicBezTo>
                    <a:pt x="95250" y="8890"/>
                    <a:pt x="102870" y="41910"/>
                    <a:pt x="102870" y="41910"/>
                  </a:cubicBezTo>
                </a:path>
              </a:pathLst>
            </a:custGeom>
            <a:solidFill>
              <a:srgbClr val="32616D"/>
            </a:solidFill>
            <a:ln cap="sq">
              <a:noFill/>
              <a:prstDash val="solid"/>
              <a:miter/>
            </a:ln>
          </p:spPr>
        </p:sp>
      </p:grpSp>
      <p:grpSp>
        <p:nvGrpSpPr>
          <p:cNvPr name="Group 76" id="76"/>
          <p:cNvGrpSpPr/>
          <p:nvPr/>
        </p:nvGrpSpPr>
        <p:grpSpPr>
          <a:xfrm rot="0">
            <a:off x="9135428" y="8260080"/>
            <a:ext cx="258128" cy="573405"/>
            <a:chOff x="0" y="0"/>
            <a:chExt cx="344170" cy="764540"/>
          </a:xfrm>
        </p:grpSpPr>
        <p:sp>
          <p:nvSpPr>
            <p:cNvPr name="Freeform 77" id="77"/>
            <p:cNvSpPr/>
            <p:nvPr/>
          </p:nvSpPr>
          <p:spPr>
            <a:xfrm flipH="false" flipV="false" rot="0">
              <a:off x="46990" y="45720"/>
              <a:ext cx="245110" cy="668020"/>
            </a:xfrm>
            <a:custGeom>
              <a:avLst/>
              <a:gdLst/>
              <a:ahLst/>
              <a:cxnLst/>
              <a:rect r="r" b="b" t="t" l="l"/>
              <a:pathLst>
                <a:path h="668020" w="245110">
                  <a:moveTo>
                    <a:pt x="11430" y="572770"/>
                  </a:moveTo>
                  <a:cubicBezTo>
                    <a:pt x="69850" y="379730"/>
                    <a:pt x="83820" y="375920"/>
                    <a:pt x="92710" y="375920"/>
                  </a:cubicBezTo>
                  <a:cubicBezTo>
                    <a:pt x="101600" y="377190"/>
                    <a:pt x="111760" y="382270"/>
                    <a:pt x="116840" y="393700"/>
                  </a:cubicBezTo>
                  <a:cubicBezTo>
                    <a:pt x="129540" y="429260"/>
                    <a:pt x="87630" y="627380"/>
                    <a:pt x="58420" y="656590"/>
                  </a:cubicBezTo>
                  <a:cubicBezTo>
                    <a:pt x="48260" y="666750"/>
                    <a:pt x="33020" y="668020"/>
                    <a:pt x="24130" y="665480"/>
                  </a:cubicBezTo>
                  <a:cubicBezTo>
                    <a:pt x="15240" y="661670"/>
                    <a:pt x="5080" y="648970"/>
                    <a:pt x="3810" y="635000"/>
                  </a:cubicBezTo>
                  <a:cubicBezTo>
                    <a:pt x="0" y="608330"/>
                    <a:pt x="30480" y="551180"/>
                    <a:pt x="52070" y="506730"/>
                  </a:cubicBezTo>
                  <a:cubicBezTo>
                    <a:pt x="77470" y="454660"/>
                    <a:pt x="118110" y="358140"/>
                    <a:pt x="148590" y="342900"/>
                  </a:cubicBezTo>
                  <a:cubicBezTo>
                    <a:pt x="162560" y="335280"/>
                    <a:pt x="187960" y="341630"/>
                    <a:pt x="189230" y="346710"/>
                  </a:cubicBezTo>
                  <a:cubicBezTo>
                    <a:pt x="190500" y="350520"/>
                    <a:pt x="157480" y="372110"/>
                    <a:pt x="143510" y="370840"/>
                  </a:cubicBezTo>
                  <a:cubicBezTo>
                    <a:pt x="132080" y="369570"/>
                    <a:pt x="120650" y="358140"/>
                    <a:pt x="114300" y="344170"/>
                  </a:cubicBezTo>
                  <a:cubicBezTo>
                    <a:pt x="101600" y="313690"/>
                    <a:pt x="111760" y="228600"/>
                    <a:pt x="116840" y="185420"/>
                  </a:cubicBezTo>
                  <a:cubicBezTo>
                    <a:pt x="120650" y="153670"/>
                    <a:pt x="124460" y="133350"/>
                    <a:pt x="134620" y="106680"/>
                  </a:cubicBezTo>
                  <a:cubicBezTo>
                    <a:pt x="147320" y="73660"/>
                    <a:pt x="172720" y="17780"/>
                    <a:pt x="194310" y="6350"/>
                  </a:cubicBezTo>
                  <a:cubicBezTo>
                    <a:pt x="207010" y="0"/>
                    <a:pt x="224790" y="1270"/>
                    <a:pt x="232410" y="7620"/>
                  </a:cubicBezTo>
                  <a:cubicBezTo>
                    <a:pt x="240030" y="11430"/>
                    <a:pt x="245110" y="25400"/>
                    <a:pt x="245110" y="34290"/>
                  </a:cubicBezTo>
                  <a:cubicBezTo>
                    <a:pt x="243840" y="43180"/>
                    <a:pt x="236220" y="54610"/>
                    <a:pt x="228600" y="59690"/>
                  </a:cubicBezTo>
                  <a:cubicBezTo>
                    <a:pt x="220980" y="63500"/>
                    <a:pt x="207010" y="64770"/>
                    <a:pt x="199390" y="60960"/>
                  </a:cubicBezTo>
                  <a:cubicBezTo>
                    <a:pt x="191770" y="57150"/>
                    <a:pt x="182880" y="44450"/>
                    <a:pt x="181610" y="36830"/>
                  </a:cubicBezTo>
                  <a:cubicBezTo>
                    <a:pt x="180340" y="27940"/>
                    <a:pt x="185420" y="13970"/>
                    <a:pt x="191770" y="8890"/>
                  </a:cubicBezTo>
                  <a:cubicBezTo>
                    <a:pt x="199390" y="2540"/>
                    <a:pt x="220980" y="0"/>
                    <a:pt x="229870" y="5080"/>
                  </a:cubicBezTo>
                  <a:cubicBezTo>
                    <a:pt x="238760" y="10160"/>
                    <a:pt x="245110" y="26670"/>
                    <a:pt x="243840" y="40640"/>
                  </a:cubicBezTo>
                  <a:cubicBezTo>
                    <a:pt x="241300" y="67310"/>
                    <a:pt x="198120" y="102870"/>
                    <a:pt x="185420" y="144780"/>
                  </a:cubicBezTo>
                  <a:cubicBezTo>
                    <a:pt x="168910" y="198120"/>
                    <a:pt x="186690" y="334010"/>
                    <a:pt x="168910" y="340360"/>
                  </a:cubicBezTo>
                  <a:cubicBezTo>
                    <a:pt x="161290" y="344170"/>
                    <a:pt x="133350" y="318770"/>
                    <a:pt x="134620" y="309880"/>
                  </a:cubicBezTo>
                  <a:cubicBezTo>
                    <a:pt x="135890" y="299720"/>
                    <a:pt x="166370" y="284480"/>
                    <a:pt x="180340" y="284480"/>
                  </a:cubicBezTo>
                  <a:cubicBezTo>
                    <a:pt x="194310" y="285750"/>
                    <a:pt x="212090" y="300990"/>
                    <a:pt x="217170" y="312420"/>
                  </a:cubicBezTo>
                  <a:cubicBezTo>
                    <a:pt x="223520" y="323850"/>
                    <a:pt x="220980" y="335280"/>
                    <a:pt x="215900" y="351790"/>
                  </a:cubicBezTo>
                  <a:cubicBezTo>
                    <a:pt x="205740" y="384810"/>
                    <a:pt x="158750" y="438150"/>
                    <a:pt x="133350" y="486410"/>
                  </a:cubicBezTo>
                  <a:cubicBezTo>
                    <a:pt x="106680" y="538480"/>
                    <a:pt x="82550" y="633730"/>
                    <a:pt x="58420" y="656590"/>
                  </a:cubicBezTo>
                  <a:cubicBezTo>
                    <a:pt x="49530" y="665480"/>
                    <a:pt x="39370" y="666750"/>
                    <a:pt x="31750" y="666750"/>
                  </a:cubicBezTo>
                  <a:cubicBezTo>
                    <a:pt x="24130" y="666750"/>
                    <a:pt x="15240" y="662940"/>
                    <a:pt x="11430" y="656590"/>
                  </a:cubicBezTo>
                  <a:cubicBezTo>
                    <a:pt x="5080" y="645160"/>
                    <a:pt x="6350" y="623570"/>
                    <a:pt x="8890" y="599440"/>
                  </a:cubicBezTo>
                  <a:cubicBezTo>
                    <a:pt x="13970" y="551180"/>
                    <a:pt x="36830" y="421640"/>
                    <a:pt x="60960" y="392430"/>
                  </a:cubicBezTo>
                  <a:cubicBezTo>
                    <a:pt x="69850" y="379730"/>
                    <a:pt x="83820" y="375920"/>
                    <a:pt x="92710" y="375920"/>
                  </a:cubicBezTo>
                  <a:cubicBezTo>
                    <a:pt x="101600" y="377190"/>
                    <a:pt x="113030" y="382270"/>
                    <a:pt x="116840" y="393700"/>
                  </a:cubicBezTo>
                  <a:cubicBezTo>
                    <a:pt x="128270" y="422910"/>
                    <a:pt x="95250" y="570230"/>
                    <a:pt x="69850" y="596900"/>
                  </a:cubicBezTo>
                  <a:cubicBezTo>
                    <a:pt x="58420" y="609600"/>
                    <a:pt x="39370" y="614680"/>
                    <a:pt x="30480" y="610870"/>
                  </a:cubicBezTo>
                  <a:cubicBezTo>
                    <a:pt x="20320" y="605790"/>
                    <a:pt x="11430" y="572770"/>
                    <a:pt x="11430" y="572770"/>
                  </a:cubicBezTo>
                </a:path>
              </a:pathLst>
            </a:custGeom>
            <a:solidFill>
              <a:srgbClr val="32616D"/>
            </a:solidFill>
            <a:ln cap="sq">
              <a:noFill/>
              <a:prstDash val="solid"/>
              <a:miter/>
            </a:ln>
          </p:spPr>
        </p:sp>
      </p:grpSp>
      <p:grpSp>
        <p:nvGrpSpPr>
          <p:cNvPr name="Group 78" id="78"/>
          <p:cNvGrpSpPr/>
          <p:nvPr/>
        </p:nvGrpSpPr>
        <p:grpSpPr>
          <a:xfrm rot="0">
            <a:off x="9160193" y="8272462"/>
            <a:ext cx="252412" cy="216217"/>
            <a:chOff x="0" y="0"/>
            <a:chExt cx="336550" cy="288290"/>
          </a:xfrm>
        </p:grpSpPr>
        <p:sp>
          <p:nvSpPr>
            <p:cNvPr name="Freeform 79" id="79"/>
            <p:cNvSpPr/>
            <p:nvPr/>
          </p:nvSpPr>
          <p:spPr>
            <a:xfrm flipH="false" flipV="false" rot="0">
              <a:off x="45720" y="49530"/>
              <a:ext cx="241300" cy="189230"/>
            </a:xfrm>
            <a:custGeom>
              <a:avLst/>
              <a:gdLst/>
              <a:ahLst/>
              <a:cxnLst/>
              <a:rect r="r" b="b" t="t" l="l"/>
              <a:pathLst>
                <a:path h="189230" w="241300">
                  <a:moveTo>
                    <a:pt x="200660" y="69850"/>
                  </a:moveTo>
                  <a:cubicBezTo>
                    <a:pt x="115570" y="77470"/>
                    <a:pt x="96520" y="85090"/>
                    <a:pt x="86360" y="99060"/>
                  </a:cubicBezTo>
                  <a:cubicBezTo>
                    <a:pt x="72390" y="116840"/>
                    <a:pt x="77470" y="157480"/>
                    <a:pt x="64770" y="171450"/>
                  </a:cubicBezTo>
                  <a:cubicBezTo>
                    <a:pt x="55880" y="181610"/>
                    <a:pt x="39370" y="189230"/>
                    <a:pt x="29210" y="186690"/>
                  </a:cubicBezTo>
                  <a:cubicBezTo>
                    <a:pt x="19050" y="184150"/>
                    <a:pt x="6350" y="166370"/>
                    <a:pt x="5080" y="156210"/>
                  </a:cubicBezTo>
                  <a:cubicBezTo>
                    <a:pt x="5080" y="147320"/>
                    <a:pt x="11430" y="133350"/>
                    <a:pt x="19050" y="129540"/>
                  </a:cubicBezTo>
                  <a:cubicBezTo>
                    <a:pt x="27940" y="124460"/>
                    <a:pt x="49530" y="125730"/>
                    <a:pt x="58420" y="130810"/>
                  </a:cubicBezTo>
                  <a:cubicBezTo>
                    <a:pt x="64770" y="135890"/>
                    <a:pt x="71120" y="149860"/>
                    <a:pt x="68580" y="158750"/>
                  </a:cubicBezTo>
                  <a:cubicBezTo>
                    <a:pt x="67310" y="168910"/>
                    <a:pt x="52070" y="185420"/>
                    <a:pt x="43180" y="186690"/>
                  </a:cubicBezTo>
                  <a:cubicBezTo>
                    <a:pt x="31750" y="187960"/>
                    <a:pt x="11430" y="171450"/>
                    <a:pt x="6350" y="158750"/>
                  </a:cubicBezTo>
                  <a:cubicBezTo>
                    <a:pt x="0" y="146050"/>
                    <a:pt x="2540" y="123190"/>
                    <a:pt x="8890" y="106680"/>
                  </a:cubicBezTo>
                  <a:cubicBezTo>
                    <a:pt x="16510" y="86360"/>
                    <a:pt x="33020" y="62230"/>
                    <a:pt x="50800" y="46990"/>
                  </a:cubicBezTo>
                  <a:cubicBezTo>
                    <a:pt x="68580" y="30480"/>
                    <a:pt x="91440" y="19050"/>
                    <a:pt x="114300" y="11430"/>
                  </a:cubicBezTo>
                  <a:cubicBezTo>
                    <a:pt x="137160" y="3810"/>
                    <a:pt x="167640" y="0"/>
                    <a:pt x="186690" y="1270"/>
                  </a:cubicBezTo>
                  <a:cubicBezTo>
                    <a:pt x="200660" y="1270"/>
                    <a:pt x="213360" y="3810"/>
                    <a:pt x="222250" y="10160"/>
                  </a:cubicBezTo>
                  <a:cubicBezTo>
                    <a:pt x="229870" y="15240"/>
                    <a:pt x="238760" y="25400"/>
                    <a:pt x="240030" y="34290"/>
                  </a:cubicBezTo>
                  <a:cubicBezTo>
                    <a:pt x="241300" y="41910"/>
                    <a:pt x="236220" y="55880"/>
                    <a:pt x="229870" y="60960"/>
                  </a:cubicBezTo>
                  <a:cubicBezTo>
                    <a:pt x="223520" y="67310"/>
                    <a:pt x="200660" y="69850"/>
                    <a:pt x="200660" y="69850"/>
                  </a:cubicBezTo>
                </a:path>
              </a:pathLst>
            </a:custGeom>
            <a:solidFill>
              <a:srgbClr val="32616D"/>
            </a:solidFill>
            <a:ln cap="sq">
              <a:noFill/>
              <a:prstDash val="solid"/>
              <a:miter/>
            </a:ln>
          </p:spPr>
        </p:sp>
      </p:grpSp>
      <p:grpSp>
        <p:nvGrpSpPr>
          <p:cNvPr name="Group 80" id="80"/>
          <p:cNvGrpSpPr/>
          <p:nvPr/>
        </p:nvGrpSpPr>
        <p:grpSpPr>
          <a:xfrm rot="0">
            <a:off x="9220200" y="8249603"/>
            <a:ext cx="260985" cy="195262"/>
            <a:chOff x="0" y="0"/>
            <a:chExt cx="347980" cy="260350"/>
          </a:xfrm>
        </p:grpSpPr>
        <p:sp>
          <p:nvSpPr>
            <p:cNvPr name="Freeform 81" id="81"/>
            <p:cNvSpPr/>
            <p:nvPr/>
          </p:nvSpPr>
          <p:spPr>
            <a:xfrm flipH="false" flipV="false" rot="0">
              <a:off x="44450" y="48260"/>
              <a:ext cx="256540" cy="161290"/>
            </a:xfrm>
            <a:custGeom>
              <a:avLst/>
              <a:gdLst/>
              <a:ahLst/>
              <a:cxnLst/>
              <a:rect r="r" b="b" t="t" l="l"/>
              <a:pathLst>
                <a:path h="161290" w="256540">
                  <a:moveTo>
                    <a:pt x="72390" y="66040"/>
                  </a:moveTo>
                  <a:cubicBezTo>
                    <a:pt x="234950" y="3810"/>
                    <a:pt x="247650" y="12700"/>
                    <a:pt x="251460" y="21590"/>
                  </a:cubicBezTo>
                  <a:cubicBezTo>
                    <a:pt x="255270" y="30480"/>
                    <a:pt x="252730" y="44450"/>
                    <a:pt x="243840" y="57150"/>
                  </a:cubicBezTo>
                  <a:cubicBezTo>
                    <a:pt x="219710" y="87630"/>
                    <a:pt x="71120" y="160020"/>
                    <a:pt x="34290" y="160020"/>
                  </a:cubicBezTo>
                  <a:cubicBezTo>
                    <a:pt x="21590" y="160020"/>
                    <a:pt x="12700" y="154940"/>
                    <a:pt x="7620" y="147320"/>
                  </a:cubicBezTo>
                  <a:cubicBezTo>
                    <a:pt x="2540" y="138430"/>
                    <a:pt x="1270" y="116840"/>
                    <a:pt x="8890" y="109220"/>
                  </a:cubicBezTo>
                  <a:cubicBezTo>
                    <a:pt x="16510" y="101600"/>
                    <a:pt x="45720" y="99060"/>
                    <a:pt x="54610" y="105410"/>
                  </a:cubicBezTo>
                  <a:cubicBezTo>
                    <a:pt x="62230" y="109220"/>
                    <a:pt x="66040" y="124460"/>
                    <a:pt x="64770" y="133350"/>
                  </a:cubicBezTo>
                  <a:cubicBezTo>
                    <a:pt x="63500" y="140970"/>
                    <a:pt x="55880" y="153670"/>
                    <a:pt x="48260" y="157480"/>
                  </a:cubicBezTo>
                  <a:cubicBezTo>
                    <a:pt x="38100" y="161290"/>
                    <a:pt x="16510" y="157480"/>
                    <a:pt x="10160" y="149860"/>
                  </a:cubicBezTo>
                  <a:cubicBezTo>
                    <a:pt x="2540" y="142240"/>
                    <a:pt x="0" y="124460"/>
                    <a:pt x="6350" y="111760"/>
                  </a:cubicBezTo>
                  <a:cubicBezTo>
                    <a:pt x="19050" y="86360"/>
                    <a:pt x="86360" y="52070"/>
                    <a:pt x="125730" y="34290"/>
                  </a:cubicBezTo>
                  <a:cubicBezTo>
                    <a:pt x="160020" y="17780"/>
                    <a:pt x="208280" y="0"/>
                    <a:pt x="228600" y="2540"/>
                  </a:cubicBezTo>
                  <a:cubicBezTo>
                    <a:pt x="237490" y="3810"/>
                    <a:pt x="242570" y="8890"/>
                    <a:pt x="247650" y="15240"/>
                  </a:cubicBezTo>
                  <a:cubicBezTo>
                    <a:pt x="251460" y="21590"/>
                    <a:pt x="256540" y="34290"/>
                    <a:pt x="251460" y="44450"/>
                  </a:cubicBezTo>
                  <a:cubicBezTo>
                    <a:pt x="240030" y="68580"/>
                    <a:pt x="129540" y="121920"/>
                    <a:pt x="96520" y="123190"/>
                  </a:cubicBezTo>
                  <a:cubicBezTo>
                    <a:pt x="82550" y="123190"/>
                    <a:pt x="68580" y="115570"/>
                    <a:pt x="64770" y="106680"/>
                  </a:cubicBezTo>
                  <a:cubicBezTo>
                    <a:pt x="59690" y="97790"/>
                    <a:pt x="72390" y="66040"/>
                    <a:pt x="72390" y="66040"/>
                  </a:cubicBezTo>
                </a:path>
              </a:pathLst>
            </a:custGeom>
            <a:solidFill>
              <a:srgbClr val="32616D"/>
            </a:solidFill>
            <a:ln cap="sq">
              <a:noFill/>
              <a:prstDash val="solid"/>
              <a:miter/>
            </a:ln>
          </p:spPr>
        </p:sp>
      </p:grpSp>
      <p:grpSp>
        <p:nvGrpSpPr>
          <p:cNvPr name="Group 82" id="82"/>
          <p:cNvGrpSpPr/>
          <p:nvPr/>
        </p:nvGrpSpPr>
        <p:grpSpPr>
          <a:xfrm rot="0">
            <a:off x="9228772" y="8229600"/>
            <a:ext cx="259080" cy="186690"/>
            <a:chOff x="0" y="0"/>
            <a:chExt cx="345440" cy="248920"/>
          </a:xfrm>
        </p:grpSpPr>
        <p:sp>
          <p:nvSpPr>
            <p:cNvPr name="Freeform 83" id="83"/>
            <p:cNvSpPr/>
            <p:nvPr/>
          </p:nvSpPr>
          <p:spPr>
            <a:xfrm flipH="false" flipV="false" rot="0">
              <a:off x="49530" y="50800"/>
              <a:ext cx="247650" cy="148590"/>
            </a:xfrm>
            <a:custGeom>
              <a:avLst/>
              <a:gdLst/>
              <a:ahLst/>
              <a:cxnLst/>
              <a:rect r="r" b="b" t="t" l="l"/>
              <a:pathLst>
                <a:path h="148590" w="247650">
                  <a:moveTo>
                    <a:pt x="223520" y="60960"/>
                  </a:moveTo>
                  <a:cubicBezTo>
                    <a:pt x="22860" y="144780"/>
                    <a:pt x="3810" y="132080"/>
                    <a:pt x="1270" y="121920"/>
                  </a:cubicBezTo>
                  <a:cubicBezTo>
                    <a:pt x="0" y="111760"/>
                    <a:pt x="17780" y="87630"/>
                    <a:pt x="27940" y="83820"/>
                  </a:cubicBezTo>
                  <a:cubicBezTo>
                    <a:pt x="35560" y="81280"/>
                    <a:pt x="50800" y="86360"/>
                    <a:pt x="55880" y="93980"/>
                  </a:cubicBezTo>
                  <a:cubicBezTo>
                    <a:pt x="62230" y="101600"/>
                    <a:pt x="64770" y="123190"/>
                    <a:pt x="59690" y="132080"/>
                  </a:cubicBezTo>
                  <a:cubicBezTo>
                    <a:pt x="54610" y="140970"/>
                    <a:pt x="34290" y="148590"/>
                    <a:pt x="24130" y="146050"/>
                  </a:cubicBezTo>
                  <a:cubicBezTo>
                    <a:pt x="15240" y="144780"/>
                    <a:pt x="5080" y="134620"/>
                    <a:pt x="2540" y="125730"/>
                  </a:cubicBezTo>
                  <a:cubicBezTo>
                    <a:pt x="0" y="115570"/>
                    <a:pt x="3810" y="101600"/>
                    <a:pt x="15240" y="88900"/>
                  </a:cubicBezTo>
                  <a:cubicBezTo>
                    <a:pt x="40640" y="60960"/>
                    <a:pt x="165100" y="0"/>
                    <a:pt x="204470" y="0"/>
                  </a:cubicBezTo>
                  <a:cubicBezTo>
                    <a:pt x="222250" y="0"/>
                    <a:pt x="237490" y="8890"/>
                    <a:pt x="242570" y="16510"/>
                  </a:cubicBezTo>
                  <a:cubicBezTo>
                    <a:pt x="247650" y="22860"/>
                    <a:pt x="247650" y="33020"/>
                    <a:pt x="245110" y="39370"/>
                  </a:cubicBezTo>
                  <a:cubicBezTo>
                    <a:pt x="241300" y="46990"/>
                    <a:pt x="223520" y="60960"/>
                    <a:pt x="223520" y="60960"/>
                  </a:cubicBezTo>
                </a:path>
              </a:pathLst>
            </a:custGeom>
            <a:solidFill>
              <a:srgbClr val="32616D"/>
            </a:solidFill>
            <a:ln cap="sq">
              <a:noFill/>
              <a:prstDash val="solid"/>
              <a:miter/>
            </a:ln>
          </p:spPr>
        </p:sp>
      </p:grpSp>
      <p:grpSp>
        <p:nvGrpSpPr>
          <p:cNvPr name="Group 84" id="84"/>
          <p:cNvGrpSpPr/>
          <p:nvPr/>
        </p:nvGrpSpPr>
        <p:grpSpPr>
          <a:xfrm rot="0">
            <a:off x="9232582" y="8229600"/>
            <a:ext cx="260033" cy="206692"/>
            <a:chOff x="0" y="0"/>
            <a:chExt cx="346710" cy="275590"/>
          </a:xfrm>
        </p:grpSpPr>
        <p:sp>
          <p:nvSpPr>
            <p:cNvPr name="Freeform 85" id="85"/>
            <p:cNvSpPr/>
            <p:nvPr/>
          </p:nvSpPr>
          <p:spPr>
            <a:xfrm flipH="false" flipV="false" rot="0">
              <a:off x="48260" y="48260"/>
              <a:ext cx="247650" cy="177800"/>
            </a:xfrm>
            <a:custGeom>
              <a:avLst/>
              <a:gdLst/>
              <a:ahLst/>
              <a:cxnLst/>
              <a:rect r="r" b="b" t="t" l="l"/>
              <a:pathLst>
                <a:path h="177800" w="247650">
                  <a:moveTo>
                    <a:pt x="224790" y="63500"/>
                  </a:moveTo>
                  <a:cubicBezTo>
                    <a:pt x="97790" y="125730"/>
                    <a:pt x="63500" y="175260"/>
                    <a:pt x="40640" y="176530"/>
                  </a:cubicBezTo>
                  <a:cubicBezTo>
                    <a:pt x="25400" y="176530"/>
                    <a:pt x="5080" y="158750"/>
                    <a:pt x="2540" y="148590"/>
                  </a:cubicBezTo>
                  <a:cubicBezTo>
                    <a:pt x="1270" y="138430"/>
                    <a:pt x="12700" y="118110"/>
                    <a:pt x="21590" y="115570"/>
                  </a:cubicBezTo>
                  <a:cubicBezTo>
                    <a:pt x="33020" y="111760"/>
                    <a:pt x="60960" y="124460"/>
                    <a:pt x="64770" y="134620"/>
                  </a:cubicBezTo>
                  <a:cubicBezTo>
                    <a:pt x="67310" y="143510"/>
                    <a:pt x="53340" y="172720"/>
                    <a:pt x="43180" y="175260"/>
                  </a:cubicBezTo>
                  <a:cubicBezTo>
                    <a:pt x="33020" y="177800"/>
                    <a:pt x="7620" y="162560"/>
                    <a:pt x="3810" y="152400"/>
                  </a:cubicBezTo>
                  <a:cubicBezTo>
                    <a:pt x="0" y="143510"/>
                    <a:pt x="5080" y="133350"/>
                    <a:pt x="11430" y="123190"/>
                  </a:cubicBezTo>
                  <a:cubicBezTo>
                    <a:pt x="20320" y="107950"/>
                    <a:pt x="43180" y="90170"/>
                    <a:pt x="60960" y="76200"/>
                  </a:cubicBezTo>
                  <a:cubicBezTo>
                    <a:pt x="81280" y="59690"/>
                    <a:pt x="104140" y="43180"/>
                    <a:pt x="128270" y="30480"/>
                  </a:cubicBezTo>
                  <a:cubicBezTo>
                    <a:pt x="153670" y="17780"/>
                    <a:pt x="189230" y="5080"/>
                    <a:pt x="207010" y="2540"/>
                  </a:cubicBezTo>
                  <a:cubicBezTo>
                    <a:pt x="217170" y="1270"/>
                    <a:pt x="223520" y="0"/>
                    <a:pt x="229870" y="3810"/>
                  </a:cubicBezTo>
                  <a:cubicBezTo>
                    <a:pt x="236220" y="7620"/>
                    <a:pt x="246380" y="19050"/>
                    <a:pt x="247650" y="27940"/>
                  </a:cubicBezTo>
                  <a:cubicBezTo>
                    <a:pt x="247650" y="38100"/>
                    <a:pt x="224790" y="63500"/>
                    <a:pt x="224790" y="63500"/>
                  </a:cubicBezTo>
                </a:path>
              </a:pathLst>
            </a:custGeom>
            <a:solidFill>
              <a:srgbClr val="32616D"/>
            </a:solidFill>
            <a:ln cap="sq">
              <a:noFill/>
              <a:prstDash val="solid"/>
              <a:miter/>
            </a:ln>
          </p:spPr>
        </p:sp>
      </p:grpSp>
      <p:grpSp>
        <p:nvGrpSpPr>
          <p:cNvPr name="Group 86" id="86"/>
          <p:cNvGrpSpPr/>
          <p:nvPr/>
        </p:nvGrpSpPr>
        <p:grpSpPr>
          <a:xfrm rot="0">
            <a:off x="9108757" y="8226743"/>
            <a:ext cx="381953" cy="506730"/>
            <a:chOff x="0" y="0"/>
            <a:chExt cx="509270" cy="675640"/>
          </a:xfrm>
        </p:grpSpPr>
        <p:sp>
          <p:nvSpPr>
            <p:cNvPr name="Freeform 87" id="87"/>
            <p:cNvSpPr/>
            <p:nvPr/>
          </p:nvSpPr>
          <p:spPr>
            <a:xfrm flipH="false" flipV="false" rot="0">
              <a:off x="49530" y="39370"/>
              <a:ext cx="412750" cy="585470"/>
            </a:xfrm>
            <a:custGeom>
              <a:avLst/>
              <a:gdLst/>
              <a:ahLst/>
              <a:cxnLst/>
              <a:rect r="r" b="b" t="t" l="l"/>
              <a:pathLst>
                <a:path h="585470" w="412750">
                  <a:moveTo>
                    <a:pt x="379730" y="66040"/>
                  </a:moveTo>
                  <a:cubicBezTo>
                    <a:pt x="232410" y="125730"/>
                    <a:pt x="213360" y="138430"/>
                    <a:pt x="193040" y="158750"/>
                  </a:cubicBezTo>
                  <a:cubicBezTo>
                    <a:pt x="168910" y="181610"/>
                    <a:pt x="143510" y="205740"/>
                    <a:pt x="124460" y="243840"/>
                  </a:cubicBezTo>
                  <a:cubicBezTo>
                    <a:pt x="96520" y="297180"/>
                    <a:pt x="71120" y="401320"/>
                    <a:pt x="64770" y="461010"/>
                  </a:cubicBezTo>
                  <a:cubicBezTo>
                    <a:pt x="60960" y="501650"/>
                    <a:pt x="83820" y="548640"/>
                    <a:pt x="71120" y="566420"/>
                  </a:cubicBezTo>
                  <a:cubicBezTo>
                    <a:pt x="63500" y="579120"/>
                    <a:pt x="36830" y="584200"/>
                    <a:pt x="27940" y="579120"/>
                  </a:cubicBezTo>
                  <a:cubicBezTo>
                    <a:pt x="17780" y="575310"/>
                    <a:pt x="10160" y="553720"/>
                    <a:pt x="12700" y="543560"/>
                  </a:cubicBezTo>
                  <a:cubicBezTo>
                    <a:pt x="15240" y="534670"/>
                    <a:pt x="33020" y="520700"/>
                    <a:pt x="43180" y="520700"/>
                  </a:cubicBezTo>
                  <a:cubicBezTo>
                    <a:pt x="52070" y="519430"/>
                    <a:pt x="64770" y="527050"/>
                    <a:pt x="69850" y="534670"/>
                  </a:cubicBezTo>
                  <a:cubicBezTo>
                    <a:pt x="74930" y="543560"/>
                    <a:pt x="73660" y="563880"/>
                    <a:pt x="67310" y="572770"/>
                  </a:cubicBezTo>
                  <a:cubicBezTo>
                    <a:pt x="62230" y="580390"/>
                    <a:pt x="49530" y="585470"/>
                    <a:pt x="40640" y="584200"/>
                  </a:cubicBezTo>
                  <a:cubicBezTo>
                    <a:pt x="30480" y="581660"/>
                    <a:pt x="19050" y="570230"/>
                    <a:pt x="12700" y="557530"/>
                  </a:cubicBezTo>
                  <a:cubicBezTo>
                    <a:pt x="1270" y="535940"/>
                    <a:pt x="0" y="491490"/>
                    <a:pt x="1270" y="457200"/>
                  </a:cubicBezTo>
                  <a:cubicBezTo>
                    <a:pt x="3810" y="419100"/>
                    <a:pt x="15240" y="381000"/>
                    <a:pt x="29210" y="339090"/>
                  </a:cubicBezTo>
                  <a:cubicBezTo>
                    <a:pt x="46990" y="284480"/>
                    <a:pt x="78740" y="203200"/>
                    <a:pt x="105410" y="161290"/>
                  </a:cubicBezTo>
                  <a:cubicBezTo>
                    <a:pt x="123190" y="134620"/>
                    <a:pt x="134620" y="123190"/>
                    <a:pt x="158750" y="104140"/>
                  </a:cubicBezTo>
                  <a:cubicBezTo>
                    <a:pt x="195580" y="74930"/>
                    <a:pt x="270510" y="25400"/>
                    <a:pt x="316230" y="12700"/>
                  </a:cubicBezTo>
                  <a:cubicBezTo>
                    <a:pt x="346710" y="3810"/>
                    <a:pt x="387350" y="0"/>
                    <a:pt x="400050" y="11430"/>
                  </a:cubicBezTo>
                  <a:cubicBezTo>
                    <a:pt x="410210" y="17780"/>
                    <a:pt x="412750" y="36830"/>
                    <a:pt x="408940" y="45720"/>
                  </a:cubicBezTo>
                  <a:cubicBezTo>
                    <a:pt x="406400" y="54610"/>
                    <a:pt x="379730" y="66040"/>
                    <a:pt x="379730" y="66040"/>
                  </a:cubicBezTo>
                </a:path>
              </a:pathLst>
            </a:custGeom>
            <a:solidFill>
              <a:srgbClr val="32616D"/>
            </a:solidFill>
            <a:ln cap="sq">
              <a:noFill/>
              <a:prstDash val="solid"/>
              <a:miter/>
            </a:ln>
          </p:spPr>
        </p:sp>
      </p:grpSp>
      <p:grpSp>
        <p:nvGrpSpPr>
          <p:cNvPr name="Group 88" id="88"/>
          <p:cNvGrpSpPr/>
          <p:nvPr/>
        </p:nvGrpSpPr>
        <p:grpSpPr>
          <a:xfrm rot="0">
            <a:off x="9252585" y="8345805"/>
            <a:ext cx="220028" cy="339090"/>
            <a:chOff x="0" y="0"/>
            <a:chExt cx="293370" cy="452120"/>
          </a:xfrm>
        </p:grpSpPr>
        <p:sp>
          <p:nvSpPr>
            <p:cNvPr name="Freeform 89" id="89"/>
            <p:cNvSpPr/>
            <p:nvPr/>
          </p:nvSpPr>
          <p:spPr>
            <a:xfrm flipH="false" flipV="false" rot="0">
              <a:off x="49530" y="46990"/>
              <a:ext cx="201930" cy="354330"/>
            </a:xfrm>
            <a:custGeom>
              <a:avLst/>
              <a:gdLst/>
              <a:ahLst/>
              <a:cxnLst/>
              <a:rect r="r" b="b" t="t" l="l"/>
              <a:pathLst>
                <a:path h="354330" w="201930">
                  <a:moveTo>
                    <a:pt x="127000" y="101600"/>
                  </a:moveTo>
                  <a:cubicBezTo>
                    <a:pt x="77470" y="195580"/>
                    <a:pt x="80010" y="275590"/>
                    <a:pt x="60960" y="284480"/>
                  </a:cubicBezTo>
                  <a:cubicBezTo>
                    <a:pt x="50800" y="290830"/>
                    <a:pt x="30480" y="283210"/>
                    <a:pt x="22860" y="270510"/>
                  </a:cubicBezTo>
                  <a:cubicBezTo>
                    <a:pt x="2540" y="238760"/>
                    <a:pt x="38100" y="63500"/>
                    <a:pt x="55880" y="26670"/>
                  </a:cubicBezTo>
                  <a:cubicBezTo>
                    <a:pt x="62230" y="13970"/>
                    <a:pt x="67310" y="7620"/>
                    <a:pt x="76200" y="5080"/>
                  </a:cubicBezTo>
                  <a:cubicBezTo>
                    <a:pt x="82550" y="2540"/>
                    <a:pt x="90170" y="0"/>
                    <a:pt x="97790" y="5080"/>
                  </a:cubicBezTo>
                  <a:cubicBezTo>
                    <a:pt x="114300" y="16510"/>
                    <a:pt x="130810" y="67310"/>
                    <a:pt x="144780" y="109220"/>
                  </a:cubicBezTo>
                  <a:cubicBezTo>
                    <a:pt x="163830" y="166370"/>
                    <a:pt x="201930" y="279400"/>
                    <a:pt x="193040" y="318770"/>
                  </a:cubicBezTo>
                  <a:cubicBezTo>
                    <a:pt x="187960" y="336550"/>
                    <a:pt x="173990" y="351790"/>
                    <a:pt x="162560" y="353060"/>
                  </a:cubicBezTo>
                  <a:cubicBezTo>
                    <a:pt x="152400" y="354330"/>
                    <a:pt x="134620" y="341630"/>
                    <a:pt x="130810" y="331470"/>
                  </a:cubicBezTo>
                  <a:cubicBezTo>
                    <a:pt x="127000" y="323850"/>
                    <a:pt x="129540" y="308610"/>
                    <a:pt x="135890" y="302260"/>
                  </a:cubicBezTo>
                  <a:cubicBezTo>
                    <a:pt x="142240" y="294640"/>
                    <a:pt x="163830" y="289560"/>
                    <a:pt x="172720" y="292100"/>
                  </a:cubicBezTo>
                  <a:cubicBezTo>
                    <a:pt x="181610" y="294640"/>
                    <a:pt x="190500" y="306070"/>
                    <a:pt x="191770" y="314960"/>
                  </a:cubicBezTo>
                  <a:cubicBezTo>
                    <a:pt x="194310" y="323850"/>
                    <a:pt x="190500" y="337820"/>
                    <a:pt x="184150" y="344170"/>
                  </a:cubicBezTo>
                  <a:cubicBezTo>
                    <a:pt x="177800" y="350520"/>
                    <a:pt x="165100" y="354330"/>
                    <a:pt x="156210" y="353060"/>
                  </a:cubicBezTo>
                  <a:cubicBezTo>
                    <a:pt x="147320" y="351790"/>
                    <a:pt x="139700" y="346710"/>
                    <a:pt x="132080" y="335280"/>
                  </a:cubicBezTo>
                  <a:cubicBezTo>
                    <a:pt x="106680" y="295910"/>
                    <a:pt x="52070" y="76200"/>
                    <a:pt x="54610" y="34290"/>
                  </a:cubicBezTo>
                  <a:cubicBezTo>
                    <a:pt x="55880" y="22860"/>
                    <a:pt x="57150" y="17780"/>
                    <a:pt x="63500" y="12700"/>
                  </a:cubicBezTo>
                  <a:cubicBezTo>
                    <a:pt x="68580" y="7620"/>
                    <a:pt x="82550" y="1270"/>
                    <a:pt x="90170" y="3810"/>
                  </a:cubicBezTo>
                  <a:cubicBezTo>
                    <a:pt x="100330" y="6350"/>
                    <a:pt x="113030" y="19050"/>
                    <a:pt x="118110" y="35560"/>
                  </a:cubicBezTo>
                  <a:cubicBezTo>
                    <a:pt x="128270" y="69850"/>
                    <a:pt x="107950" y="167640"/>
                    <a:pt x="99060" y="212090"/>
                  </a:cubicBezTo>
                  <a:cubicBezTo>
                    <a:pt x="92710" y="240030"/>
                    <a:pt x="87630" y="260350"/>
                    <a:pt x="77470" y="279400"/>
                  </a:cubicBezTo>
                  <a:cubicBezTo>
                    <a:pt x="69850" y="294640"/>
                    <a:pt x="60960" y="312420"/>
                    <a:pt x="49530" y="317500"/>
                  </a:cubicBezTo>
                  <a:cubicBezTo>
                    <a:pt x="38100" y="321310"/>
                    <a:pt x="16510" y="316230"/>
                    <a:pt x="8890" y="307340"/>
                  </a:cubicBezTo>
                  <a:cubicBezTo>
                    <a:pt x="0" y="297180"/>
                    <a:pt x="0" y="276860"/>
                    <a:pt x="1270" y="254000"/>
                  </a:cubicBezTo>
                  <a:cubicBezTo>
                    <a:pt x="6350" y="214630"/>
                    <a:pt x="31750" y="124460"/>
                    <a:pt x="55880" y="90170"/>
                  </a:cubicBezTo>
                  <a:cubicBezTo>
                    <a:pt x="69850" y="69850"/>
                    <a:pt x="90170" y="50800"/>
                    <a:pt x="104140" y="49530"/>
                  </a:cubicBezTo>
                  <a:cubicBezTo>
                    <a:pt x="115570" y="49530"/>
                    <a:pt x="129540" y="63500"/>
                    <a:pt x="133350" y="72390"/>
                  </a:cubicBezTo>
                  <a:cubicBezTo>
                    <a:pt x="135890" y="80010"/>
                    <a:pt x="127000" y="101600"/>
                    <a:pt x="127000" y="101600"/>
                  </a:cubicBezTo>
                </a:path>
              </a:pathLst>
            </a:custGeom>
            <a:solidFill>
              <a:srgbClr val="32616D"/>
            </a:solidFill>
            <a:ln cap="sq">
              <a:noFill/>
              <a:prstDash val="solid"/>
              <a:miter/>
            </a:ln>
          </p:spPr>
        </p:sp>
      </p:grpSp>
      <p:grpSp>
        <p:nvGrpSpPr>
          <p:cNvPr name="Group 90" id="90"/>
          <p:cNvGrpSpPr/>
          <p:nvPr/>
        </p:nvGrpSpPr>
        <p:grpSpPr>
          <a:xfrm rot="0">
            <a:off x="9356407" y="8268653"/>
            <a:ext cx="152400" cy="327660"/>
            <a:chOff x="0" y="0"/>
            <a:chExt cx="203200" cy="436880"/>
          </a:xfrm>
        </p:grpSpPr>
        <p:sp>
          <p:nvSpPr>
            <p:cNvPr name="Freeform 91" id="91"/>
            <p:cNvSpPr/>
            <p:nvPr/>
          </p:nvSpPr>
          <p:spPr>
            <a:xfrm flipH="false" flipV="false" rot="0">
              <a:off x="40640" y="49530"/>
              <a:ext cx="111760" cy="337820"/>
            </a:xfrm>
            <a:custGeom>
              <a:avLst/>
              <a:gdLst/>
              <a:ahLst/>
              <a:cxnLst/>
              <a:rect r="r" b="b" t="t" l="l"/>
              <a:pathLst>
                <a:path h="337820" w="111760">
                  <a:moveTo>
                    <a:pt x="111760" y="35560"/>
                  </a:moveTo>
                  <a:cubicBezTo>
                    <a:pt x="64770" y="328930"/>
                    <a:pt x="57150" y="335280"/>
                    <a:pt x="48260" y="335280"/>
                  </a:cubicBezTo>
                  <a:cubicBezTo>
                    <a:pt x="38100" y="336550"/>
                    <a:pt x="19050" y="327660"/>
                    <a:pt x="13970" y="318770"/>
                  </a:cubicBezTo>
                  <a:cubicBezTo>
                    <a:pt x="8890" y="309880"/>
                    <a:pt x="13970" y="288290"/>
                    <a:pt x="20320" y="280670"/>
                  </a:cubicBezTo>
                  <a:cubicBezTo>
                    <a:pt x="26670" y="274320"/>
                    <a:pt x="40640" y="271780"/>
                    <a:pt x="49530" y="274320"/>
                  </a:cubicBezTo>
                  <a:cubicBezTo>
                    <a:pt x="58420" y="275590"/>
                    <a:pt x="69850" y="284480"/>
                    <a:pt x="72390" y="293370"/>
                  </a:cubicBezTo>
                  <a:cubicBezTo>
                    <a:pt x="74930" y="303530"/>
                    <a:pt x="68580" y="323850"/>
                    <a:pt x="60960" y="330200"/>
                  </a:cubicBezTo>
                  <a:cubicBezTo>
                    <a:pt x="54610" y="336550"/>
                    <a:pt x="39370" y="337820"/>
                    <a:pt x="31750" y="334010"/>
                  </a:cubicBezTo>
                  <a:cubicBezTo>
                    <a:pt x="22860" y="330200"/>
                    <a:pt x="13970" y="320040"/>
                    <a:pt x="10160" y="302260"/>
                  </a:cubicBezTo>
                  <a:cubicBezTo>
                    <a:pt x="0" y="256540"/>
                    <a:pt x="22860" y="62230"/>
                    <a:pt x="49530" y="22860"/>
                  </a:cubicBezTo>
                  <a:cubicBezTo>
                    <a:pt x="59690" y="7620"/>
                    <a:pt x="74930" y="0"/>
                    <a:pt x="85090" y="1270"/>
                  </a:cubicBezTo>
                  <a:cubicBezTo>
                    <a:pt x="96520" y="3810"/>
                    <a:pt x="111760" y="35560"/>
                    <a:pt x="111760" y="35560"/>
                  </a:cubicBezTo>
                </a:path>
              </a:pathLst>
            </a:custGeom>
            <a:solidFill>
              <a:srgbClr val="32616D"/>
            </a:solidFill>
            <a:ln cap="sq">
              <a:noFill/>
              <a:prstDash val="solid"/>
              <a:miter/>
            </a:ln>
          </p:spPr>
        </p:sp>
      </p:grpSp>
      <p:grpSp>
        <p:nvGrpSpPr>
          <p:cNvPr name="Group 92" id="92"/>
          <p:cNvGrpSpPr/>
          <p:nvPr/>
        </p:nvGrpSpPr>
        <p:grpSpPr>
          <a:xfrm rot="0">
            <a:off x="9493568" y="8906828"/>
            <a:ext cx="126683" cy="172402"/>
            <a:chOff x="0" y="0"/>
            <a:chExt cx="168910" cy="229870"/>
          </a:xfrm>
        </p:grpSpPr>
        <p:sp>
          <p:nvSpPr>
            <p:cNvPr name="Freeform 93" id="93"/>
            <p:cNvSpPr/>
            <p:nvPr/>
          </p:nvSpPr>
          <p:spPr>
            <a:xfrm flipH="false" flipV="false" rot="0">
              <a:off x="45720" y="45720"/>
              <a:ext cx="74930" cy="135890"/>
            </a:xfrm>
            <a:custGeom>
              <a:avLst/>
              <a:gdLst/>
              <a:ahLst/>
              <a:cxnLst/>
              <a:rect r="r" b="b" t="t" l="l"/>
              <a:pathLst>
                <a:path h="135890" w="74930">
                  <a:moveTo>
                    <a:pt x="66040" y="44450"/>
                  </a:moveTo>
                  <a:cubicBezTo>
                    <a:pt x="69850" y="115570"/>
                    <a:pt x="66040" y="127000"/>
                    <a:pt x="57150" y="130810"/>
                  </a:cubicBezTo>
                  <a:cubicBezTo>
                    <a:pt x="48260" y="134620"/>
                    <a:pt x="26670" y="133350"/>
                    <a:pt x="19050" y="125730"/>
                  </a:cubicBezTo>
                  <a:cubicBezTo>
                    <a:pt x="11430" y="119380"/>
                    <a:pt x="8890" y="97790"/>
                    <a:pt x="12700" y="88900"/>
                  </a:cubicBezTo>
                  <a:cubicBezTo>
                    <a:pt x="16510" y="80010"/>
                    <a:pt x="29210" y="72390"/>
                    <a:pt x="38100" y="71120"/>
                  </a:cubicBezTo>
                  <a:cubicBezTo>
                    <a:pt x="48260" y="71120"/>
                    <a:pt x="67310" y="82550"/>
                    <a:pt x="71120" y="91440"/>
                  </a:cubicBezTo>
                  <a:cubicBezTo>
                    <a:pt x="74930" y="100330"/>
                    <a:pt x="67310" y="121920"/>
                    <a:pt x="59690" y="128270"/>
                  </a:cubicBezTo>
                  <a:cubicBezTo>
                    <a:pt x="53340" y="134620"/>
                    <a:pt x="39370" y="135890"/>
                    <a:pt x="30480" y="133350"/>
                  </a:cubicBezTo>
                  <a:cubicBezTo>
                    <a:pt x="22860" y="130810"/>
                    <a:pt x="15240" y="121920"/>
                    <a:pt x="10160" y="111760"/>
                  </a:cubicBezTo>
                  <a:cubicBezTo>
                    <a:pt x="2540" y="92710"/>
                    <a:pt x="0" y="40640"/>
                    <a:pt x="5080" y="24130"/>
                  </a:cubicBezTo>
                  <a:cubicBezTo>
                    <a:pt x="8890" y="15240"/>
                    <a:pt x="12700" y="10160"/>
                    <a:pt x="20320" y="6350"/>
                  </a:cubicBezTo>
                  <a:cubicBezTo>
                    <a:pt x="27940" y="2540"/>
                    <a:pt x="41910" y="0"/>
                    <a:pt x="49530" y="5080"/>
                  </a:cubicBezTo>
                  <a:cubicBezTo>
                    <a:pt x="58420" y="10160"/>
                    <a:pt x="66040" y="44450"/>
                    <a:pt x="66040" y="44450"/>
                  </a:cubicBezTo>
                </a:path>
              </a:pathLst>
            </a:custGeom>
            <a:solidFill>
              <a:srgbClr val="E8FF8C"/>
            </a:solidFill>
            <a:ln cap="sq">
              <a:noFill/>
              <a:prstDash val="solid"/>
              <a:miter/>
            </a:ln>
          </p:spPr>
        </p:sp>
      </p:grpSp>
      <p:grpSp>
        <p:nvGrpSpPr>
          <p:cNvPr name="Group 94" id="94"/>
          <p:cNvGrpSpPr/>
          <p:nvPr/>
        </p:nvGrpSpPr>
        <p:grpSpPr>
          <a:xfrm rot="0">
            <a:off x="9329738" y="8739188"/>
            <a:ext cx="201930" cy="173355"/>
            <a:chOff x="0" y="0"/>
            <a:chExt cx="269240" cy="231140"/>
          </a:xfrm>
        </p:grpSpPr>
        <p:sp>
          <p:nvSpPr>
            <p:cNvPr name="Freeform 95" id="95"/>
            <p:cNvSpPr/>
            <p:nvPr/>
          </p:nvSpPr>
          <p:spPr>
            <a:xfrm flipH="false" flipV="false" rot="0">
              <a:off x="48260" y="48260"/>
              <a:ext cx="171450" cy="132080"/>
            </a:xfrm>
            <a:custGeom>
              <a:avLst/>
              <a:gdLst/>
              <a:ahLst/>
              <a:cxnLst/>
              <a:rect r="r" b="b" t="t" l="l"/>
              <a:pathLst>
                <a:path h="132080" w="171450">
                  <a:moveTo>
                    <a:pt x="154940" y="58420"/>
                  </a:moveTo>
                  <a:cubicBezTo>
                    <a:pt x="20320" y="130810"/>
                    <a:pt x="5080" y="119380"/>
                    <a:pt x="2540" y="110490"/>
                  </a:cubicBezTo>
                  <a:cubicBezTo>
                    <a:pt x="0" y="99060"/>
                    <a:pt x="13970" y="73660"/>
                    <a:pt x="24130" y="69850"/>
                  </a:cubicBezTo>
                  <a:cubicBezTo>
                    <a:pt x="34290" y="66040"/>
                    <a:pt x="54610" y="76200"/>
                    <a:pt x="59690" y="83820"/>
                  </a:cubicBezTo>
                  <a:cubicBezTo>
                    <a:pt x="64770" y="91440"/>
                    <a:pt x="66040" y="105410"/>
                    <a:pt x="62230" y="113030"/>
                  </a:cubicBezTo>
                  <a:cubicBezTo>
                    <a:pt x="57150" y="121920"/>
                    <a:pt x="38100" y="132080"/>
                    <a:pt x="27940" y="130810"/>
                  </a:cubicBezTo>
                  <a:cubicBezTo>
                    <a:pt x="19050" y="130810"/>
                    <a:pt x="7620" y="121920"/>
                    <a:pt x="3810" y="113030"/>
                  </a:cubicBezTo>
                  <a:cubicBezTo>
                    <a:pt x="0" y="104140"/>
                    <a:pt x="3810" y="88900"/>
                    <a:pt x="12700" y="76200"/>
                  </a:cubicBezTo>
                  <a:cubicBezTo>
                    <a:pt x="29210" y="52070"/>
                    <a:pt x="95250" y="7620"/>
                    <a:pt x="124460" y="2540"/>
                  </a:cubicBezTo>
                  <a:cubicBezTo>
                    <a:pt x="140970" y="0"/>
                    <a:pt x="158750" y="5080"/>
                    <a:pt x="165100" y="12700"/>
                  </a:cubicBezTo>
                  <a:cubicBezTo>
                    <a:pt x="171450" y="19050"/>
                    <a:pt x="171450" y="33020"/>
                    <a:pt x="168910" y="41910"/>
                  </a:cubicBezTo>
                  <a:cubicBezTo>
                    <a:pt x="167640" y="48260"/>
                    <a:pt x="154940" y="58420"/>
                    <a:pt x="154940" y="58420"/>
                  </a:cubicBezTo>
                </a:path>
              </a:pathLst>
            </a:custGeom>
            <a:solidFill>
              <a:srgbClr val="E8FF8C"/>
            </a:solidFill>
            <a:ln cap="sq">
              <a:noFill/>
              <a:prstDash val="solid"/>
              <a:miter/>
            </a:ln>
          </p:spPr>
        </p:sp>
      </p:grpSp>
      <p:grpSp>
        <p:nvGrpSpPr>
          <p:cNvPr name="Group 96" id="96"/>
          <p:cNvGrpSpPr/>
          <p:nvPr/>
        </p:nvGrpSpPr>
        <p:grpSpPr>
          <a:xfrm rot="0">
            <a:off x="9404985" y="8745855"/>
            <a:ext cx="180022" cy="270510"/>
            <a:chOff x="0" y="0"/>
            <a:chExt cx="240030" cy="360680"/>
          </a:xfrm>
        </p:grpSpPr>
        <p:sp>
          <p:nvSpPr>
            <p:cNvPr name="Freeform 97" id="97"/>
            <p:cNvSpPr/>
            <p:nvPr/>
          </p:nvSpPr>
          <p:spPr>
            <a:xfrm flipH="false" flipV="false" rot="0">
              <a:off x="45720" y="48260"/>
              <a:ext cx="144780" cy="264160"/>
            </a:xfrm>
            <a:custGeom>
              <a:avLst/>
              <a:gdLst/>
              <a:ahLst/>
              <a:cxnLst/>
              <a:rect r="r" b="b" t="t" l="l"/>
              <a:pathLst>
                <a:path h="264160" w="144780">
                  <a:moveTo>
                    <a:pt x="64770" y="17780"/>
                  </a:moveTo>
                  <a:cubicBezTo>
                    <a:pt x="140970" y="245110"/>
                    <a:pt x="129540" y="257810"/>
                    <a:pt x="119380" y="260350"/>
                  </a:cubicBezTo>
                  <a:cubicBezTo>
                    <a:pt x="109220" y="262890"/>
                    <a:pt x="88900" y="255270"/>
                    <a:pt x="83820" y="246380"/>
                  </a:cubicBezTo>
                  <a:cubicBezTo>
                    <a:pt x="78740" y="236220"/>
                    <a:pt x="87630" y="207010"/>
                    <a:pt x="96520" y="201930"/>
                  </a:cubicBezTo>
                  <a:cubicBezTo>
                    <a:pt x="105410" y="196850"/>
                    <a:pt x="135890" y="207010"/>
                    <a:pt x="139700" y="217170"/>
                  </a:cubicBezTo>
                  <a:cubicBezTo>
                    <a:pt x="144780" y="226060"/>
                    <a:pt x="132080" y="254000"/>
                    <a:pt x="123190" y="259080"/>
                  </a:cubicBezTo>
                  <a:cubicBezTo>
                    <a:pt x="114300" y="264160"/>
                    <a:pt x="97790" y="260350"/>
                    <a:pt x="86360" y="248920"/>
                  </a:cubicBezTo>
                  <a:cubicBezTo>
                    <a:pt x="55880" y="222250"/>
                    <a:pt x="0" y="69850"/>
                    <a:pt x="5080" y="31750"/>
                  </a:cubicBezTo>
                  <a:cubicBezTo>
                    <a:pt x="6350" y="16510"/>
                    <a:pt x="16510" y="5080"/>
                    <a:pt x="25400" y="2540"/>
                  </a:cubicBezTo>
                  <a:cubicBezTo>
                    <a:pt x="35560" y="0"/>
                    <a:pt x="64770" y="17780"/>
                    <a:pt x="64770" y="17780"/>
                  </a:cubicBezTo>
                </a:path>
              </a:pathLst>
            </a:custGeom>
            <a:solidFill>
              <a:srgbClr val="E8FF8C"/>
            </a:solidFill>
            <a:ln cap="sq">
              <a:noFill/>
              <a:prstDash val="solid"/>
              <a:miter/>
            </a:ln>
          </p:spPr>
        </p:sp>
      </p:grpSp>
      <p:grpSp>
        <p:nvGrpSpPr>
          <p:cNvPr name="Group 98" id="98"/>
          <p:cNvGrpSpPr/>
          <p:nvPr/>
        </p:nvGrpSpPr>
        <p:grpSpPr>
          <a:xfrm rot="0">
            <a:off x="9324975" y="8321040"/>
            <a:ext cx="151448" cy="299085"/>
            <a:chOff x="0" y="0"/>
            <a:chExt cx="201930" cy="398780"/>
          </a:xfrm>
        </p:grpSpPr>
        <p:sp>
          <p:nvSpPr>
            <p:cNvPr name="Freeform 99" id="99"/>
            <p:cNvSpPr/>
            <p:nvPr/>
          </p:nvSpPr>
          <p:spPr>
            <a:xfrm flipH="false" flipV="false" rot="0">
              <a:off x="40640" y="48260"/>
              <a:ext cx="110490" cy="302260"/>
            </a:xfrm>
            <a:custGeom>
              <a:avLst/>
              <a:gdLst/>
              <a:ahLst/>
              <a:cxnLst/>
              <a:rect r="r" b="b" t="t" l="l"/>
              <a:pathLst>
                <a:path h="302260" w="110490">
                  <a:moveTo>
                    <a:pt x="110490" y="38100"/>
                  </a:moveTo>
                  <a:cubicBezTo>
                    <a:pt x="58420" y="297180"/>
                    <a:pt x="43180" y="302260"/>
                    <a:pt x="33020" y="298450"/>
                  </a:cubicBezTo>
                  <a:cubicBezTo>
                    <a:pt x="22860" y="294640"/>
                    <a:pt x="7620" y="267970"/>
                    <a:pt x="11430" y="257810"/>
                  </a:cubicBezTo>
                  <a:cubicBezTo>
                    <a:pt x="15240" y="247650"/>
                    <a:pt x="43180" y="234950"/>
                    <a:pt x="53340" y="238760"/>
                  </a:cubicBezTo>
                  <a:cubicBezTo>
                    <a:pt x="63500" y="242570"/>
                    <a:pt x="73660" y="270510"/>
                    <a:pt x="69850" y="280670"/>
                  </a:cubicBezTo>
                  <a:cubicBezTo>
                    <a:pt x="67310" y="290830"/>
                    <a:pt x="45720" y="302260"/>
                    <a:pt x="36830" y="299720"/>
                  </a:cubicBezTo>
                  <a:cubicBezTo>
                    <a:pt x="25400" y="297180"/>
                    <a:pt x="15240" y="280670"/>
                    <a:pt x="10160" y="261620"/>
                  </a:cubicBezTo>
                  <a:cubicBezTo>
                    <a:pt x="0" y="217170"/>
                    <a:pt x="24130" y="54610"/>
                    <a:pt x="49530" y="21590"/>
                  </a:cubicBezTo>
                  <a:cubicBezTo>
                    <a:pt x="59690" y="7620"/>
                    <a:pt x="77470" y="0"/>
                    <a:pt x="87630" y="2540"/>
                  </a:cubicBezTo>
                  <a:cubicBezTo>
                    <a:pt x="97790" y="6350"/>
                    <a:pt x="110490" y="38100"/>
                    <a:pt x="110490" y="38100"/>
                  </a:cubicBezTo>
                </a:path>
              </a:pathLst>
            </a:custGeom>
            <a:solidFill>
              <a:srgbClr val="32616D"/>
            </a:solidFill>
            <a:ln cap="sq">
              <a:noFill/>
              <a:prstDash val="solid"/>
              <a:miter/>
            </a:ln>
          </p:spPr>
        </p:sp>
      </p:grpSp>
      <p:grpSp>
        <p:nvGrpSpPr>
          <p:cNvPr name="Group 100" id="100"/>
          <p:cNvGrpSpPr/>
          <p:nvPr/>
        </p:nvGrpSpPr>
        <p:grpSpPr>
          <a:xfrm rot="0">
            <a:off x="9328785" y="8332470"/>
            <a:ext cx="163830" cy="323850"/>
            <a:chOff x="0" y="0"/>
            <a:chExt cx="218440" cy="431800"/>
          </a:xfrm>
        </p:grpSpPr>
        <p:sp>
          <p:nvSpPr>
            <p:cNvPr name="Freeform 101" id="101"/>
            <p:cNvSpPr/>
            <p:nvPr/>
          </p:nvSpPr>
          <p:spPr>
            <a:xfrm flipH="false" flipV="false" rot="0">
              <a:off x="38100" y="49530"/>
              <a:ext cx="129540" cy="331470"/>
            </a:xfrm>
            <a:custGeom>
              <a:avLst/>
              <a:gdLst/>
              <a:ahLst/>
              <a:cxnLst/>
              <a:rect r="r" b="b" t="t" l="l"/>
              <a:pathLst>
                <a:path h="331470" w="129540">
                  <a:moveTo>
                    <a:pt x="74930" y="25400"/>
                  </a:moveTo>
                  <a:cubicBezTo>
                    <a:pt x="123190" y="321310"/>
                    <a:pt x="110490" y="331470"/>
                    <a:pt x="100330" y="331470"/>
                  </a:cubicBezTo>
                  <a:cubicBezTo>
                    <a:pt x="90170" y="331470"/>
                    <a:pt x="66040" y="311150"/>
                    <a:pt x="66040" y="300990"/>
                  </a:cubicBezTo>
                  <a:cubicBezTo>
                    <a:pt x="66040" y="290830"/>
                    <a:pt x="87630" y="267970"/>
                    <a:pt x="97790" y="267970"/>
                  </a:cubicBezTo>
                  <a:cubicBezTo>
                    <a:pt x="109220" y="267970"/>
                    <a:pt x="129540" y="290830"/>
                    <a:pt x="129540" y="302260"/>
                  </a:cubicBezTo>
                  <a:cubicBezTo>
                    <a:pt x="129540" y="312420"/>
                    <a:pt x="114300" y="330200"/>
                    <a:pt x="104140" y="330200"/>
                  </a:cubicBezTo>
                  <a:cubicBezTo>
                    <a:pt x="92710" y="331470"/>
                    <a:pt x="77470" y="321310"/>
                    <a:pt x="66040" y="304800"/>
                  </a:cubicBezTo>
                  <a:cubicBezTo>
                    <a:pt x="39370" y="262890"/>
                    <a:pt x="0" y="77470"/>
                    <a:pt x="12700" y="33020"/>
                  </a:cubicBezTo>
                  <a:cubicBezTo>
                    <a:pt x="17780" y="15240"/>
                    <a:pt x="30480" y="2540"/>
                    <a:pt x="40640" y="1270"/>
                  </a:cubicBezTo>
                  <a:cubicBezTo>
                    <a:pt x="50800" y="0"/>
                    <a:pt x="74930" y="25400"/>
                    <a:pt x="74930" y="25400"/>
                  </a:cubicBezTo>
                </a:path>
              </a:pathLst>
            </a:custGeom>
            <a:solidFill>
              <a:srgbClr val="32616D"/>
            </a:solidFill>
            <a:ln cap="sq">
              <a:noFill/>
              <a:prstDash val="solid"/>
              <a:miter/>
            </a:ln>
          </p:spPr>
        </p:sp>
      </p:grpSp>
      <p:grpSp>
        <p:nvGrpSpPr>
          <p:cNvPr name="Group 102" id="102"/>
          <p:cNvGrpSpPr/>
          <p:nvPr/>
        </p:nvGrpSpPr>
        <p:grpSpPr>
          <a:xfrm rot="0">
            <a:off x="9336405" y="8392478"/>
            <a:ext cx="183833" cy="383858"/>
            <a:chOff x="0" y="0"/>
            <a:chExt cx="245110" cy="511810"/>
          </a:xfrm>
        </p:grpSpPr>
        <p:sp>
          <p:nvSpPr>
            <p:cNvPr name="Freeform 103" id="103"/>
            <p:cNvSpPr/>
            <p:nvPr/>
          </p:nvSpPr>
          <p:spPr>
            <a:xfrm flipH="false" flipV="false" rot="0">
              <a:off x="48260" y="49530"/>
              <a:ext cx="147320" cy="414020"/>
            </a:xfrm>
            <a:custGeom>
              <a:avLst/>
              <a:gdLst/>
              <a:ahLst/>
              <a:cxnLst/>
              <a:rect r="r" b="b" t="t" l="l"/>
              <a:pathLst>
                <a:path h="414020" w="147320">
                  <a:moveTo>
                    <a:pt x="66040" y="29210"/>
                  </a:moveTo>
                  <a:cubicBezTo>
                    <a:pt x="142240" y="392430"/>
                    <a:pt x="130810" y="407670"/>
                    <a:pt x="120650" y="411480"/>
                  </a:cubicBezTo>
                  <a:cubicBezTo>
                    <a:pt x="110490" y="414020"/>
                    <a:pt x="91440" y="402590"/>
                    <a:pt x="86360" y="393700"/>
                  </a:cubicBezTo>
                  <a:cubicBezTo>
                    <a:pt x="81280" y="386080"/>
                    <a:pt x="82550" y="370840"/>
                    <a:pt x="87630" y="363220"/>
                  </a:cubicBezTo>
                  <a:cubicBezTo>
                    <a:pt x="92710" y="355600"/>
                    <a:pt x="113030" y="346710"/>
                    <a:pt x="123190" y="349250"/>
                  </a:cubicBezTo>
                  <a:cubicBezTo>
                    <a:pt x="130810" y="350520"/>
                    <a:pt x="142240" y="360680"/>
                    <a:pt x="144780" y="369570"/>
                  </a:cubicBezTo>
                  <a:cubicBezTo>
                    <a:pt x="147320" y="378460"/>
                    <a:pt x="140970" y="400050"/>
                    <a:pt x="133350" y="405130"/>
                  </a:cubicBezTo>
                  <a:cubicBezTo>
                    <a:pt x="123190" y="411480"/>
                    <a:pt x="101600" y="410210"/>
                    <a:pt x="87630" y="396240"/>
                  </a:cubicBezTo>
                  <a:cubicBezTo>
                    <a:pt x="48260" y="359410"/>
                    <a:pt x="0" y="87630"/>
                    <a:pt x="2540" y="36830"/>
                  </a:cubicBezTo>
                  <a:cubicBezTo>
                    <a:pt x="3810" y="21590"/>
                    <a:pt x="7620" y="15240"/>
                    <a:pt x="13970" y="8890"/>
                  </a:cubicBezTo>
                  <a:cubicBezTo>
                    <a:pt x="19050" y="3810"/>
                    <a:pt x="27940" y="0"/>
                    <a:pt x="35560" y="1270"/>
                  </a:cubicBezTo>
                  <a:cubicBezTo>
                    <a:pt x="44450" y="2540"/>
                    <a:pt x="66040" y="29210"/>
                    <a:pt x="66040" y="29210"/>
                  </a:cubicBezTo>
                </a:path>
              </a:pathLst>
            </a:custGeom>
            <a:solidFill>
              <a:srgbClr val="32616D"/>
            </a:solidFill>
            <a:ln cap="sq">
              <a:noFill/>
              <a:prstDash val="solid"/>
              <a:miter/>
            </a:ln>
          </p:spPr>
        </p:sp>
      </p:grpSp>
      <p:grpSp>
        <p:nvGrpSpPr>
          <p:cNvPr name="Group 104" id="104"/>
          <p:cNvGrpSpPr/>
          <p:nvPr/>
        </p:nvGrpSpPr>
        <p:grpSpPr>
          <a:xfrm rot="0">
            <a:off x="9364980" y="8544878"/>
            <a:ext cx="160020" cy="236220"/>
            <a:chOff x="0" y="0"/>
            <a:chExt cx="213360" cy="314960"/>
          </a:xfrm>
        </p:grpSpPr>
        <p:sp>
          <p:nvSpPr>
            <p:cNvPr name="Freeform 105" id="105"/>
            <p:cNvSpPr/>
            <p:nvPr/>
          </p:nvSpPr>
          <p:spPr>
            <a:xfrm flipH="false" flipV="false" rot="0">
              <a:off x="45720" y="49530"/>
              <a:ext cx="116840" cy="214630"/>
            </a:xfrm>
            <a:custGeom>
              <a:avLst/>
              <a:gdLst/>
              <a:ahLst/>
              <a:cxnLst/>
              <a:rect r="r" b="b" t="t" l="l"/>
              <a:pathLst>
                <a:path h="214630" w="116840">
                  <a:moveTo>
                    <a:pt x="66040" y="22860"/>
                  </a:moveTo>
                  <a:cubicBezTo>
                    <a:pt x="111760" y="199390"/>
                    <a:pt x="92710" y="213360"/>
                    <a:pt x="81280" y="213360"/>
                  </a:cubicBezTo>
                  <a:cubicBezTo>
                    <a:pt x="71120" y="213360"/>
                    <a:pt x="54610" y="198120"/>
                    <a:pt x="53340" y="187960"/>
                  </a:cubicBezTo>
                  <a:cubicBezTo>
                    <a:pt x="52070" y="176530"/>
                    <a:pt x="69850" y="153670"/>
                    <a:pt x="80010" y="149860"/>
                  </a:cubicBezTo>
                  <a:cubicBezTo>
                    <a:pt x="88900" y="147320"/>
                    <a:pt x="102870" y="153670"/>
                    <a:pt x="107950" y="161290"/>
                  </a:cubicBezTo>
                  <a:cubicBezTo>
                    <a:pt x="114300" y="167640"/>
                    <a:pt x="116840" y="181610"/>
                    <a:pt x="115570" y="189230"/>
                  </a:cubicBezTo>
                  <a:cubicBezTo>
                    <a:pt x="113030" y="198120"/>
                    <a:pt x="102870" y="208280"/>
                    <a:pt x="95250" y="212090"/>
                  </a:cubicBezTo>
                  <a:cubicBezTo>
                    <a:pt x="86360" y="214630"/>
                    <a:pt x="73660" y="214630"/>
                    <a:pt x="66040" y="207010"/>
                  </a:cubicBezTo>
                  <a:cubicBezTo>
                    <a:pt x="52070" y="196850"/>
                    <a:pt x="44450" y="162560"/>
                    <a:pt x="35560" y="134620"/>
                  </a:cubicBezTo>
                  <a:cubicBezTo>
                    <a:pt x="24130" y="102870"/>
                    <a:pt x="0" y="49530"/>
                    <a:pt x="5080" y="27940"/>
                  </a:cubicBezTo>
                  <a:cubicBezTo>
                    <a:pt x="8890" y="13970"/>
                    <a:pt x="20320" y="2540"/>
                    <a:pt x="30480" y="1270"/>
                  </a:cubicBezTo>
                  <a:cubicBezTo>
                    <a:pt x="40640" y="0"/>
                    <a:pt x="66040" y="22860"/>
                    <a:pt x="66040" y="22860"/>
                  </a:cubicBezTo>
                </a:path>
              </a:pathLst>
            </a:custGeom>
            <a:solidFill>
              <a:srgbClr val="32616D"/>
            </a:solidFill>
            <a:ln cap="sq">
              <a:noFill/>
              <a:prstDash val="solid"/>
              <a:miter/>
            </a:ln>
          </p:spPr>
        </p:sp>
      </p:grpSp>
      <p:grpSp>
        <p:nvGrpSpPr>
          <p:cNvPr name="Group 106" id="106"/>
          <p:cNvGrpSpPr/>
          <p:nvPr/>
        </p:nvGrpSpPr>
        <p:grpSpPr>
          <a:xfrm rot="0">
            <a:off x="9341168" y="8501062"/>
            <a:ext cx="163830" cy="295275"/>
            <a:chOff x="0" y="0"/>
            <a:chExt cx="218440" cy="393700"/>
          </a:xfrm>
        </p:grpSpPr>
        <p:sp>
          <p:nvSpPr>
            <p:cNvPr name="Freeform 107" id="107"/>
            <p:cNvSpPr/>
            <p:nvPr/>
          </p:nvSpPr>
          <p:spPr>
            <a:xfrm flipH="false" flipV="false" rot="0">
              <a:off x="45720" y="49530"/>
              <a:ext cx="127000" cy="293370"/>
            </a:xfrm>
            <a:custGeom>
              <a:avLst/>
              <a:gdLst/>
              <a:ahLst/>
              <a:cxnLst/>
              <a:rect r="r" b="b" t="t" l="l"/>
              <a:pathLst>
                <a:path h="293370" w="127000">
                  <a:moveTo>
                    <a:pt x="64770" y="19050"/>
                  </a:moveTo>
                  <a:cubicBezTo>
                    <a:pt x="111760" y="157480"/>
                    <a:pt x="127000" y="233680"/>
                    <a:pt x="121920" y="261620"/>
                  </a:cubicBezTo>
                  <a:cubicBezTo>
                    <a:pt x="119380" y="274320"/>
                    <a:pt x="115570" y="283210"/>
                    <a:pt x="106680" y="288290"/>
                  </a:cubicBezTo>
                  <a:cubicBezTo>
                    <a:pt x="97790" y="293370"/>
                    <a:pt x="77470" y="292100"/>
                    <a:pt x="68580" y="285750"/>
                  </a:cubicBezTo>
                  <a:cubicBezTo>
                    <a:pt x="62230" y="280670"/>
                    <a:pt x="55880" y="266700"/>
                    <a:pt x="58420" y="257810"/>
                  </a:cubicBezTo>
                  <a:cubicBezTo>
                    <a:pt x="59690" y="247650"/>
                    <a:pt x="74930" y="232410"/>
                    <a:pt x="85090" y="229870"/>
                  </a:cubicBezTo>
                  <a:cubicBezTo>
                    <a:pt x="95250" y="228600"/>
                    <a:pt x="113030" y="240030"/>
                    <a:pt x="118110" y="248920"/>
                  </a:cubicBezTo>
                  <a:cubicBezTo>
                    <a:pt x="123190" y="256540"/>
                    <a:pt x="120650" y="270510"/>
                    <a:pt x="116840" y="278130"/>
                  </a:cubicBezTo>
                  <a:cubicBezTo>
                    <a:pt x="111760" y="285750"/>
                    <a:pt x="100330" y="293370"/>
                    <a:pt x="91440" y="293370"/>
                  </a:cubicBezTo>
                  <a:cubicBezTo>
                    <a:pt x="81280" y="293370"/>
                    <a:pt x="67310" y="284480"/>
                    <a:pt x="59690" y="271780"/>
                  </a:cubicBezTo>
                  <a:cubicBezTo>
                    <a:pt x="44450" y="246380"/>
                    <a:pt x="49530" y="175260"/>
                    <a:pt x="39370" y="132080"/>
                  </a:cubicBezTo>
                  <a:cubicBezTo>
                    <a:pt x="30480" y="95250"/>
                    <a:pt x="0" y="53340"/>
                    <a:pt x="5080" y="30480"/>
                  </a:cubicBezTo>
                  <a:cubicBezTo>
                    <a:pt x="6350" y="16510"/>
                    <a:pt x="17780" y="3810"/>
                    <a:pt x="26670" y="1270"/>
                  </a:cubicBezTo>
                  <a:cubicBezTo>
                    <a:pt x="36830" y="0"/>
                    <a:pt x="64770" y="19050"/>
                    <a:pt x="64770" y="19050"/>
                  </a:cubicBezTo>
                </a:path>
              </a:pathLst>
            </a:custGeom>
            <a:solidFill>
              <a:srgbClr val="32616D"/>
            </a:solidFill>
            <a:ln cap="sq">
              <a:noFill/>
              <a:prstDash val="solid"/>
              <a:miter/>
            </a:ln>
          </p:spPr>
        </p:sp>
      </p:grpSp>
      <p:grpSp>
        <p:nvGrpSpPr>
          <p:cNvPr name="Group 108" id="108"/>
          <p:cNvGrpSpPr/>
          <p:nvPr/>
        </p:nvGrpSpPr>
        <p:grpSpPr>
          <a:xfrm rot="0">
            <a:off x="9344978" y="8340090"/>
            <a:ext cx="140017" cy="348615"/>
            <a:chOff x="0" y="0"/>
            <a:chExt cx="186690" cy="464820"/>
          </a:xfrm>
        </p:grpSpPr>
        <p:sp>
          <p:nvSpPr>
            <p:cNvPr name="Freeform 109" id="109"/>
            <p:cNvSpPr/>
            <p:nvPr/>
          </p:nvSpPr>
          <p:spPr>
            <a:xfrm flipH="false" flipV="false" rot="0">
              <a:off x="49530" y="50800"/>
              <a:ext cx="104140" cy="363220"/>
            </a:xfrm>
            <a:custGeom>
              <a:avLst/>
              <a:gdLst/>
              <a:ahLst/>
              <a:cxnLst/>
              <a:rect r="r" b="b" t="t" l="l"/>
              <a:pathLst>
                <a:path h="363220" w="104140">
                  <a:moveTo>
                    <a:pt x="22860" y="334010"/>
                  </a:moveTo>
                  <a:cubicBezTo>
                    <a:pt x="7620" y="13970"/>
                    <a:pt x="22860" y="0"/>
                    <a:pt x="34290" y="0"/>
                  </a:cubicBezTo>
                  <a:cubicBezTo>
                    <a:pt x="44450" y="1270"/>
                    <a:pt x="64770" y="24130"/>
                    <a:pt x="64770" y="35560"/>
                  </a:cubicBezTo>
                  <a:cubicBezTo>
                    <a:pt x="63500" y="45720"/>
                    <a:pt x="38100" y="64770"/>
                    <a:pt x="27940" y="63500"/>
                  </a:cubicBezTo>
                  <a:cubicBezTo>
                    <a:pt x="17780" y="62230"/>
                    <a:pt x="0" y="36830"/>
                    <a:pt x="1270" y="25400"/>
                  </a:cubicBezTo>
                  <a:cubicBezTo>
                    <a:pt x="2540" y="16510"/>
                    <a:pt x="20320" y="0"/>
                    <a:pt x="30480" y="0"/>
                  </a:cubicBezTo>
                  <a:cubicBezTo>
                    <a:pt x="41910" y="0"/>
                    <a:pt x="55880" y="12700"/>
                    <a:pt x="64770" y="31750"/>
                  </a:cubicBezTo>
                  <a:cubicBezTo>
                    <a:pt x="87630" y="78740"/>
                    <a:pt x="104140" y="289560"/>
                    <a:pt x="85090" y="335280"/>
                  </a:cubicBezTo>
                  <a:cubicBezTo>
                    <a:pt x="78740" y="351790"/>
                    <a:pt x="64770" y="363220"/>
                    <a:pt x="53340" y="363220"/>
                  </a:cubicBezTo>
                  <a:cubicBezTo>
                    <a:pt x="43180" y="361950"/>
                    <a:pt x="22860" y="334010"/>
                    <a:pt x="22860" y="334010"/>
                  </a:cubicBezTo>
                </a:path>
              </a:pathLst>
            </a:custGeom>
            <a:solidFill>
              <a:srgbClr val="32616D"/>
            </a:solidFill>
            <a:ln cap="sq">
              <a:noFill/>
              <a:prstDash val="solid"/>
              <a:miter/>
            </a:ln>
          </p:spPr>
        </p:sp>
      </p:grpSp>
      <p:grpSp>
        <p:nvGrpSpPr>
          <p:cNvPr name="Group 110" id="110"/>
          <p:cNvGrpSpPr/>
          <p:nvPr/>
        </p:nvGrpSpPr>
        <p:grpSpPr>
          <a:xfrm rot="0">
            <a:off x="9338310" y="8278178"/>
            <a:ext cx="169545" cy="273368"/>
            <a:chOff x="0" y="0"/>
            <a:chExt cx="226060" cy="364490"/>
          </a:xfrm>
        </p:grpSpPr>
        <p:sp>
          <p:nvSpPr>
            <p:cNvPr name="Freeform 111" id="111"/>
            <p:cNvSpPr/>
            <p:nvPr/>
          </p:nvSpPr>
          <p:spPr>
            <a:xfrm flipH="false" flipV="false" rot="0">
              <a:off x="46990" y="46990"/>
              <a:ext cx="128270" cy="270510"/>
            </a:xfrm>
            <a:custGeom>
              <a:avLst/>
              <a:gdLst/>
              <a:ahLst/>
              <a:cxnLst/>
              <a:rect r="r" b="b" t="t" l="l"/>
              <a:pathLst>
                <a:path h="270510" w="128270">
                  <a:moveTo>
                    <a:pt x="128270" y="43180"/>
                  </a:moveTo>
                  <a:cubicBezTo>
                    <a:pt x="46990" y="266700"/>
                    <a:pt x="30480" y="269240"/>
                    <a:pt x="21590" y="265430"/>
                  </a:cubicBezTo>
                  <a:cubicBezTo>
                    <a:pt x="11430" y="260350"/>
                    <a:pt x="0" y="232410"/>
                    <a:pt x="5080" y="222250"/>
                  </a:cubicBezTo>
                  <a:cubicBezTo>
                    <a:pt x="8890" y="213360"/>
                    <a:pt x="39370" y="203200"/>
                    <a:pt x="48260" y="208280"/>
                  </a:cubicBezTo>
                  <a:cubicBezTo>
                    <a:pt x="57150" y="213360"/>
                    <a:pt x="66040" y="242570"/>
                    <a:pt x="60960" y="252730"/>
                  </a:cubicBezTo>
                  <a:cubicBezTo>
                    <a:pt x="55880" y="261620"/>
                    <a:pt x="34290" y="270510"/>
                    <a:pt x="24130" y="266700"/>
                  </a:cubicBezTo>
                  <a:cubicBezTo>
                    <a:pt x="13970" y="262890"/>
                    <a:pt x="5080" y="245110"/>
                    <a:pt x="3810" y="226060"/>
                  </a:cubicBezTo>
                  <a:cubicBezTo>
                    <a:pt x="0" y="182880"/>
                    <a:pt x="41910" y="44450"/>
                    <a:pt x="69850" y="16510"/>
                  </a:cubicBezTo>
                  <a:cubicBezTo>
                    <a:pt x="82550" y="5080"/>
                    <a:pt x="100330" y="0"/>
                    <a:pt x="110490" y="3810"/>
                  </a:cubicBezTo>
                  <a:cubicBezTo>
                    <a:pt x="120650" y="8890"/>
                    <a:pt x="128270" y="43180"/>
                    <a:pt x="128270" y="43180"/>
                  </a:cubicBezTo>
                </a:path>
              </a:pathLst>
            </a:custGeom>
            <a:solidFill>
              <a:srgbClr val="32616D"/>
            </a:solidFill>
            <a:ln cap="sq">
              <a:noFill/>
              <a:prstDash val="solid"/>
              <a:miter/>
            </a:ln>
          </p:spPr>
        </p:sp>
      </p:grpSp>
      <p:grpSp>
        <p:nvGrpSpPr>
          <p:cNvPr name="Group 112" id="112"/>
          <p:cNvGrpSpPr/>
          <p:nvPr/>
        </p:nvGrpSpPr>
        <p:grpSpPr>
          <a:xfrm rot="0">
            <a:off x="9276398" y="8275320"/>
            <a:ext cx="202883" cy="271462"/>
            <a:chOff x="0" y="0"/>
            <a:chExt cx="270510" cy="361950"/>
          </a:xfrm>
        </p:grpSpPr>
        <p:sp>
          <p:nvSpPr>
            <p:cNvPr name="Freeform 113" id="113"/>
            <p:cNvSpPr/>
            <p:nvPr/>
          </p:nvSpPr>
          <p:spPr>
            <a:xfrm flipH="false" flipV="false" rot="0">
              <a:off x="45720" y="49530"/>
              <a:ext cx="176530" cy="265430"/>
            </a:xfrm>
            <a:custGeom>
              <a:avLst/>
              <a:gdLst/>
              <a:ahLst/>
              <a:cxnLst/>
              <a:rect r="r" b="b" t="t" l="l"/>
              <a:pathLst>
                <a:path h="265430" w="176530">
                  <a:moveTo>
                    <a:pt x="133350" y="69850"/>
                  </a:moveTo>
                  <a:cubicBezTo>
                    <a:pt x="107950" y="60960"/>
                    <a:pt x="99060" y="81280"/>
                    <a:pt x="91440" y="100330"/>
                  </a:cubicBezTo>
                  <a:cubicBezTo>
                    <a:pt x="78740" y="134620"/>
                    <a:pt x="82550" y="234950"/>
                    <a:pt x="60960" y="254000"/>
                  </a:cubicBezTo>
                  <a:cubicBezTo>
                    <a:pt x="48260" y="262890"/>
                    <a:pt x="22860" y="261620"/>
                    <a:pt x="13970" y="254000"/>
                  </a:cubicBezTo>
                  <a:cubicBezTo>
                    <a:pt x="6350" y="247650"/>
                    <a:pt x="5080" y="224790"/>
                    <a:pt x="10160" y="215900"/>
                  </a:cubicBezTo>
                  <a:cubicBezTo>
                    <a:pt x="13970" y="208280"/>
                    <a:pt x="26670" y="199390"/>
                    <a:pt x="35560" y="200660"/>
                  </a:cubicBezTo>
                  <a:cubicBezTo>
                    <a:pt x="45720" y="200660"/>
                    <a:pt x="63500" y="212090"/>
                    <a:pt x="67310" y="220980"/>
                  </a:cubicBezTo>
                  <a:cubicBezTo>
                    <a:pt x="71120" y="229870"/>
                    <a:pt x="68580" y="243840"/>
                    <a:pt x="62230" y="251460"/>
                  </a:cubicBezTo>
                  <a:cubicBezTo>
                    <a:pt x="55880" y="257810"/>
                    <a:pt x="35560" y="265430"/>
                    <a:pt x="25400" y="261620"/>
                  </a:cubicBezTo>
                  <a:cubicBezTo>
                    <a:pt x="16510" y="257810"/>
                    <a:pt x="8890" y="245110"/>
                    <a:pt x="5080" y="228600"/>
                  </a:cubicBezTo>
                  <a:cubicBezTo>
                    <a:pt x="0" y="195580"/>
                    <a:pt x="22860" y="101600"/>
                    <a:pt x="39370" y="66040"/>
                  </a:cubicBezTo>
                  <a:cubicBezTo>
                    <a:pt x="48260" y="45720"/>
                    <a:pt x="58420" y="33020"/>
                    <a:pt x="71120" y="21590"/>
                  </a:cubicBezTo>
                  <a:cubicBezTo>
                    <a:pt x="83820" y="11430"/>
                    <a:pt x="100330" y="2540"/>
                    <a:pt x="115570" y="1270"/>
                  </a:cubicBezTo>
                  <a:cubicBezTo>
                    <a:pt x="130810" y="0"/>
                    <a:pt x="151130" y="6350"/>
                    <a:pt x="161290" y="12700"/>
                  </a:cubicBezTo>
                  <a:cubicBezTo>
                    <a:pt x="167640" y="17780"/>
                    <a:pt x="172720" y="24130"/>
                    <a:pt x="173990" y="30480"/>
                  </a:cubicBezTo>
                  <a:cubicBezTo>
                    <a:pt x="176530" y="40640"/>
                    <a:pt x="170180" y="58420"/>
                    <a:pt x="162560" y="64770"/>
                  </a:cubicBezTo>
                  <a:cubicBezTo>
                    <a:pt x="156210" y="71120"/>
                    <a:pt x="133350" y="69850"/>
                    <a:pt x="133350" y="69850"/>
                  </a:cubicBezTo>
                </a:path>
              </a:pathLst>
            </a:custGeom>
            <a:solidFill>
              <a:srgbClr val="32616D"/>
            </a:solidFill>
            <a:ln cap="sq">
              <a:noFill/>
              <a:prstDash val="solid"/>
              <a:miter/>
            </a:ln>
          </p:spPr>
        </p:sp>
      </p:grpSp>
      <p:grpSp>
        <p:nvGrpSpPr>
          <p:cNvPr name="Group 114" id="114"/>
          <p:cNvGrpSpPr/>
          <p:nvPr/>
        </p:nvGrpSpPr>
        <p:grpSpPr>
          <a:xfrm rot="0">
            <a:off x="9435465" y="8716328"/>
            <a:ext cx="169545" cy="214312"/>
            <a:chOff x="0" y="0"/>
            <a:chExt cx="226060" cy="285750"/>
          </a:xfrm>
        </p:grpSpPr>
        <p:sp>
          <p:nvSpPr>
            <p:cNvPr name="Freeform 115" id="115"/>
            <p:cNvSpPr/>
            <p:nvPr/>
          </p:nvSpPr>
          <p:spPr>
            <a:xfrm flipH="false" flipV="false" rot="0">
              <a:off x="48260" y="49530"/>
              <a:ext cx="127000" cy="189230"/>
            </a:xfrm>
            <a:custGeom>
              <a:avLst/>
              <a:gdLst/>
              <a:ahLst/>
              <a:cxnLst/>
              <a:rect r="r" b="b" t="t" l="l"/>
              <a:pathLst>
                <a:path h="189230" w="127000">
                  <a:moveTo>
                    <a:pt x="58420" y="19050"/>
                  </a:moveTo>
                  <a:cubicBezTo>
                    <a:pt x="125730" y="167640"/>
                    <a:pt x="115570" y="182880"/>
                    <a:pt x="105410" y="185420"/>
                  </a:cubicBezTo>
                  <a:cubicBezTo>
                    <a:pt x="95250" y="189230"/>
                    <a:pt x="68580" y="175260"/>
                    <a:pt x="64770" y="165100"/>
                  </a:cubicBezTo>
                  <a:cubicBezTo>
                    <a:pt x="60960" y="156210"/>
                    <a:pt x="69850" y="135890"/>
                    <a:pt x="77470" y="129540"/>
                  </a:cubicBezTo>
                  <a:cubicBezTo>
                    <a:pt x="85090" y="124460"/>
                    <a:pt x="99060" y="123190"/>
                    <a:pt x="106680" y="127000"/>
                  </a:cubicBezTo>
                  <a:cubicBezTo>
                    <a:pt x="115570" y="132080"/>
                    <a:pt x="127000" y="149860"/>
                    <a:pt x="125730" y="160020"/>
                  </a:cubicBezTo>
                  <a:cubicBezTo>
                    <a:pt x="125730" y="168910"/>
                    <a:pt x="116840" y="181610"/>
                    <a:pt x="109220" y="184150"/>
                  </a:cubicBezTo>
                  <a:cubicBezTo>
                    <a:pt x="99060" y="187960"/>
                    <a:pt x="83820" y="186690"/>
                    <a:pt x="71120" y="176530"/>
                  </a:cubicBezTo>
                  <a:cubicBezTo>
                    <a:pt x="46990" y="158750"/>
                    <a:pt x="6350" y="78740"/>
                    <a:pt x="2540" y="46990"/>
                  </a:cubicBezTo>
                  <a:cubicBezTo>
                    <a:pt x="0" y="30480"/>
                    <a:pt x="6350" y="13970"/>
                    <a:pt x="12700" y="6350"/>
                  </a:cubicBezTo>
                  <a:cubicBezTo>
                    <a:pt x="19050" y="1270"/>
                    <a:pt x="27940" y="0"/>
                    <a:pt x="35560" y="1270"/>
                  </a:cubicBezTo>
                  <a:cubicBezTo>
                    <a:pt x="43180" y="3810"/>
                    <a:pt x="58420" y="19050"/>
                    <a:pt x="58420" y="19050"/>
                  </a:cubicBezTo>
                </a:path>
              </a:pathLst>
            </a:custGeom>
            <a:solidFill>
              <a:srgbClr val="E8FF8C"/>
            </a:solidFill>
            <a:ln cap="sq">
              <a:noFill/>
              <a:prstDash val="solid"/>
              <a:miter/>
            </a:ln>
          </p:spPr>
        </p:sp>
      </p:grpSp>
      <p:sp>
        <p:nvSpPr>
          <p:cNvPr name="Freeform 116" id="116"/>
          <p:cNvSpPr/>
          <p:nvPr/>
        </p:nvSpPr>
        <p:spPr>
          <a:xfrm flipH="false" flipV="false" rot="0">
            <a:off x="12208192" y="-1905501"/>
            <a:ext cx="7983807" cy="7647162"/>
          </a:xfrm>
          <a:custGeom>
            <a:avLst/>
            <a:gdLst/>
            <a:ahLst/>
            <a:cxnLst/>
            <a:rect r="r" b="b" t="t" l="l"/>
            <a:pathLst>
              <a:path h="7647162" w="7983807">
                <a:moveTo>
                  <a:pt x="0" y="0"/>
                </a:moveTo>
                <a:lnTo>
                  <a:pt x="7983807" y="0"/>
                </a:lnTo>
                <a:lnTo>
                  <a:pt x="7983807" y="7647161"/>
                </a:lnTo>
                <a:lnTo>
                  <a:pt x="0" y="76471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7" id="117"/>
          <p:cNvSpPr/>
          <p:nvPr/>
        </p:nvSpPr>
        <p:spPr>
          <a:xfrm flipH="false" flipV="false" rot="1059580">
            <a:off x="-3502159" y="-1905501"/>
            <a:ext cx="7983807" cy="7647162"/>
          </a:xfrm>
          <a:custGeom>
            <a:avLst/>
            <a:gdLst/>
            <a:ahLst/>
            <a:cxnLst/>
            <a:rect r="r" b="b" t="t" l="l"/>
            <a:pathLst>
              <a:path h="7647162" w="7983807">
                <a:moveTo>
                  <a:pt x="0" y="0"/>
                </a:moveTo>
                <a:lnTo>
                  <a:pt x="7983807" y="0"/>
                </a:lnTo>
                <a:lnTo>
                  <a:pt x="7983807" y="7647161"/>
                </a:lnTo>
                <a:lnTo>
                  <a:pt x="0" y="76471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8" id="118"/>
          <p:cNvSpPr txBox="true"/>
          <p:nvPr/>
        </p:nvSpPr>
        <p:spPr>
          <a:xfrm rot="0">
            <a:off x="1367175" y="1460879"/>
            <a:ext cx="5222825" cy="2326043"/>
          </a:xfrm>
          <a:prstGeom prst="rect">
            <a:avLst/>
          </a:prstGeom>
        </p:spPr>
        <p:txBody>
          <a:bodyPr anchor="t" rtlCol="false" tIns="0" lIns="0" bIns="0" rIns="0">
            <a:spAutoFit/>
          </a:bodyPr>
          <a:lstStyle/>
          <a:p>
            <a:pPr algn="ctr">
              <a:lnSpc>
                <a:spcPts val="17217"/>
              </a:lnSpc>
            </a:pPr>
            <a:r>
              <a:rPr lang="en-US" sz="12298">
                <a:solidFill>
                  <a:srgbClr val="FFFDFD"/>
                </a:solidFill>
                <a:latin typeface="Aloja"/>
              </a:rPr>
              <a:t>Artist </a:t>
            </a:r>
          </a:p>
        </p:txBody>
      </p:sp>
      <p:sp>
        <p:nvSpPr>
          <p:cNvPr name="TextBox 119" id="119"/>
          <p:cNvSpPr txBox="true"/>
          <p:nvPr/>
        </p:nvSpPr>
        <p:spPr>
          <a:xfrm rot="0">
            <a:off x="4237864" y="3491647"/>
            <a:ext cx="3976077" cy="2465485"/>
          </a:xfrm>
          <a:prstGeom prst="rect">
            <a:avLst/>
          </a:prstGeom>
        </p:spPr>
        <p:txBody>
          <a:bodyPr anchor="t" rtlCol="false" tIns="0" lIns="0" bIns="0" rIns="0">
            <a:spAutoFit/>
          </a:bodyPr>
          <a:lstStyle/>
          <a:p>
            <a:pPr algn="ctr">
              <a:lnSpc>
                <a:spcPts val="20036"/>
              </a:lnSpc>
            </a:pPr>
            <a:r>
              <a:rPr lang="en-US" sz="14311">
                <a:solidFill>
                  <a:srgbClr val="FFFDFD"/>
                </a:solidFill>
                <a:latin typeface="Satisfy"/>
              </a:rPr>
              <a:t>Souls </a:t>
            </a:r>
          </a:p>
        </p:txBody>
      </p:sp>
      <p:sp>
        <p:nvSpPr>
          <p:cNvPr name="Freeform 120" id="120"/>
          <p:cNvSpPr/>
          <p:nvPr/>
        </p:nvSpPr>
        <p:spPr>
          <a:xfrm flipH="false" flipV="false" rot="1059580">
            <a:off x="12909972" y="4727964"/>
            <a:ext cx="7983807" cy="7647162"/>
          </a:xfrm>
          <a:custGeom>
            <a:avLst/>
            <a:gdLst/>
            <a:ahLst/>
            <a:cxnLst/>
            <a:rect r="r" b="b" t="t" l="l"/>
            <a:pathLst>
              <a:path h="7647162" w="7983807">
                <a:moveTo>
                  <a:pt x="0" y="0"/>
                </a:moveTo>
                <a:lnTo>
                  <a:pt x="7983807" y="0"/>
                </a:lnTo>
                <a:lnTo>
                  <a:pt x="7983807" y="7647162"/>
                </a:lnTo>
                <a:lnTo>
                  <a:pt x="0" y="76471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1" id="121"/>
          <p:cNvSpPr/>
          <p:nvPr/>
        </p:nvSpPr>
        <p:spPr>
          <a:xfrm flipH="false" flipV="false" rot="-311139">
            <a:off x="-3685631" y="4093123"/>
            <a:ext cx="7983807" cy="7647162"/>
          </a:xfrm>
          <a:custGeom>
            <a:avLst/>
            <a:gdLst/>
            <a:ahLst/>
            <a:cxnLst/>
            <a:rect r="r" b="b" t="t" l="l"/>
            <a:pathLst>
              <a:path h="7647162" w="7983807">
                <a:moveTo>
                  <a:pt x="0" y="0"/>
                </a:moveTo>
                <a:lnTo>
                  <a:pt x="7983807" y="0"/>
                </a:lnTo>
                <a:lnTo>
                  <a:pt x="7983807" y="7647162"/>
                </a:lnTo>
                <a:lnTo>
                  <a:pt x="0" y="76471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32616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077393" cy="4114800"/>
          </a:xfrm>
          <a:custGeom>
            <a:avLst/>
            <a:gdLst/>
            <a:ahLst/>
            <a:cxnLst/>
            <a:rect r="r" b="b" t="t" l="l"/>
            <a:pathLst>
              <a:path h="4114800" w="4077393">
                <a:moveTo>
                  <a:pt x="0" y="0"/>
                </a:moveTo>
                <a:lnTo>
                  <a:pt x="4077393" y="0"/>
                </a:lnTo>
                <a:lnTo>
                  <a:pt x="40773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8704" y="6190904"/>
            <a:ext cx="4077393" cy="4114800"/>
          </a:xfrm>
          <a:custGeom>
            <a:avLst/>
            <a:gdLst/>
            <a:ahLst/>
            <a:cxnLst/>
            <a:rect r="r" b="b" t="t" l="l"/>
            <a:pathLst>
              <a:path h="4114800" w="4077393">
                <a:moveTo>
                  <a:pt x="0" y="0"/>
                </a:moveTo>
                <a:lnTo>
                  <a:pt x="4077392" y="0"/>
                </a:lnTo>
                <a:lnTo>
                  <a:pt x="407739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14210607" y="6172200"/>
            <a:ext cx="4077393" cy="4114800"/>
          </a:xfrm>
          <a:custGeom>
            <a:avLst/>
            <a:gdLst/>
            <a:ahLst/>
            <a:cxnLst/>
            <a:rect r="r" b="b" t="t" l="l"/>
            <a:pathLst>
              <a:path h="4114800" w="4077393">
                <a:moveTo>
                  <a:pt x="0" y="0"/>
                </a:moveTo>
                <a:lnTo>
                  <a:pt x="4077393" y="0"/>
                </a:lnTo>
                <a:lnTo>
                  <a:pt x="40773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4191904" y="-18704"/>
            <a:ext cx="4077393" cy="4114800"/>
          </a:xfrm>
          <a:custGeom>
            <a:avLst/>
            <a:gdLst/>
            <a:ahLst/>
            <a:cxnLst/>
            <a:rect r="r" b="b" t="t" l="l"/>
            <a:pathLst>
              <a:path h="4114800" w="4077393">
                <a:moveTo>
                  <a:pt x="0" y="0"/>
                </a:moveTo>
                <a:lnTo>
                  <a:pt x="4077392" y="0"/>
                </a:lnTo>
                <a:lnTo>
                  <a:pt x="407739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2131690" y="1552748"/>
            <a:ext cx="14024619" cy="7705552"/>
            <a:chOff x="0" y="0"/>
            <a:chExt cx="3693727" cy="2029446"/>
          </a:xfrm>
        </p:grpSpPr>
        <p:sp>
          <p:nvSpPr>
            <p:cNvPr name="Freeform 7" id="7"/>
            <p:cNvSpPr/>
            <p:nvPr/>
          </p:nvSpPr>
          <p:spPr>
            <a:xfrm flipH="false" flipV="false" rot="0">
              <a:off x="0" y="0"/>
              <a:ext cx="3693727" cy="2029446"/>
            </a:xfrm>
            <a:custGeom>
              <a:avLst/>
              <a:gdLst/>
              <a:ahLst/>
              <a:cxnLst/>
              <a:rect r="r" b="b" t="t" l="l"/>
              <a:pathLst>
                <a:path h="2029446" w="3693727">
                  <a:moveTo>
                    <a:pt x="28153" y="0"/>
                  </a:moveTo>
                  <a:lnTo>
                    <a:pt x="3665574" y="0"/>
                  </a:lnTo>
                  <a:cubicBezTo>
                    <a:pt x="3673041" y="0"/>
                    <a:pt x="3680201" y="2966"/>
                    <a:pt x="3685481" y="8246"/>
                  </a:cubicBezTo>
                  <a:cubicBezTo>
                    <a:pt x="3690761" y="13526"/>
                    <a:pt x="3693727" y="20687"/>
                    <a:pt x="3693727" y="28153"/>
                  </a:cubicBezTo>
                  <a:lnTo>
                    <a:pt x="3693727" y="2001293"/>
                  </a:lnTo>
                  <a:cubicBezTo>
                    <a:pt x="3693727" y="2008759"/>
                    <a:pt x="3690761" y="2015920"/>
                    <a:pt x="3685481" y="2021200"/>
                  </a:cubicBezTo>
                  <a:cubicBezTo>
                    <a:pt x="3680201" y="2026480"/>
                    <a:pt x="3673041" y="2029446"/>
                    <a:pt x="3665574" y="2029446"/>
                  </a:cubicBezTo>
                  <a:lnTo>
                    <a:pt x="28153" y="2029446"/>
                  </a:lnTo>
                  <a:cubicBezTo>
                    <a:pt x="20687" y="2029446"/>
                    <a:pt x="13526" y="2026480"/>
                    <a:pt x="8246" y="2021200"/>
                  </a:cubicBezTo>
                  <a:cubicBezTo>
                    <a:pt x="2966" y="2015920"/>
                    <a:pt x="0" y="2008759"/>
                    <a:pt x="0" y="2001293"/>
                  </a:cubicBezTo>
                  <a:lnTo>
                    <a:pt x="0" y="28153"/>
                  </a:lnTo>
                  <a:cubicBezTo>
                    <a:pt x="0" y="20687"/>
                    <a:pt x="2966" y="13526"/>
                    <a:pt x="8246" y="8246"/>
                  </a:cubicBezTo>
                  <a:cubicBezTo>
                    <a:pt x="13526" y="2966"/>
                    <a:pt x="20687" y="0"/>
                    <a:pt x="28153" y="0"/>
                  </a:cubicBezTo>
                  <a:close/>
                </a:path>
              </a:pathLst>
            </a:custGeom>
            <a:solidFill>
              <a:srgbClr val="53838F"/>
            </a:solidFill>
          </p:spPr>
        </p:sp>
        <p:sp>
          <p:nvSpPr>
            <p:cNvPr name="TextBox 8" id="8"/>
            <p:cNvSpPr txBox="true"/>
            <p:nvPr/>
          </p:nvSpPr>
          <p:spPr>
            <a:xfrm>
              <a:off x="0" y="-38100"/>
              <a:ext cx="3693727" cy="2067546"/>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4552472" y="49583"/>
            <a:ext cx="9183056" cy="1264258"/>
          </a:xfrm>
          <a:prstGeom prst="rect">
            <a:avLst/>
          </a:prstGeom>
        </p:spPr>
        <p:txBody>
          <a:bodyPr anchor="t" rtlCol="false" tIns="0" lIns="0" bIns="0" rIns="0">
            <a:spAutoFit/>
          </a:bodyPr>
          <a:lstStyle/>
          <a:p>
            <a:pPr algn="ctr">
              <a:lnSpc>
                <a:spcPts val="10353"/>
              </a:lnSpc>
            </a:pPr>
            <a:r>
              <a:rPr lang="en-US" sz="7395">
                <a:solidFill>
                  <a:srgbClr val="FFFDFD"/>
                </a:solidFill>
                <a:latin typeface="Satisfy"/>
              </a:rPr>
              <a:t>Analisis de la competencia</a:t>
            </a:r>
          </a:p>
        </p:txBody>
      </p:sp>
      <p:sp>
        <p:nvSpPr>
          <p:cNvPr name="TextBox 10" id="10"/>
          <p:cNvSpPr txBox="true"/>
          <p:nvPr/>
        </p:nvSpPr>
        <p:spPr>
          <a:xfrm rot="0">
            <a:off x="2964242" y="2138641"/>
            <a:ext cx="12359515" cy="6476617"/>
          </a:xfrm>
          <a:prstGeom prst="rect">
            <a:avLst/>
          </a:prstGeom>
        </p:spPr>
        <p:txBody>
          <a:bodyPr anchor="t" rtlCol="false" tIns="0" lIns="0" bIns="0" rIns="0">
            <a:spAutoFit/>
          </a:bodyPr>
          <a:lstStyle/>
          <a:p>
            <a:pPr algn="ctr">
              <a:lnSpc>
                <a:spcPts val="3650"/>
              </a:lnSpc>
            </a:pPr>
            <a:r>
              <a:rPr lang="en-US" sz="2607">
                <a:solidFill>
                  <a:srgbClr val="FFFDFD"/>
                </a:solidFill>
                <a:latin typeface="Open Sans Bold"/>
              </a:rPr>
              <a:t>Sinceramente al trabajaren lo que es junior achivement  es un poco mas complicado sacar esos resultados ya que de la competencia directa no tenemos ni el conocimiento básico , sin embargo de lo que es competencia indirecta si y se puede afirmar de que a pesar de que también hay un proyecto que al igual que nosotros se basa también ropa , el contenido en el que se basa es completamente distinto , por lo demás no tenemos del todo lo que es información concreta pero bueno,  basado en lo que conocemos en la competencia indirecta los productos son los siguientes: empresa la cual se emplea en lo que es distribución y venta tipo Amazon y otra empresas parecidas , venta de micro chips los cuales están hechos de materiales desechables y son completamente amigables con el ambiente , El reciclaje de prendas para la creación de nuevas y mejoradas según el pedido del cliente.</a:t>
            </a:r>
          </a:p>
          <a:p>
            <a:pPr algn="ctr">
              <a:lnSpc>
                <a:spcPts val="365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32616D"/>
        </a:solidFill>
      </p:bgPr>
    </p:bg>
    <p:spTree>
      <p:nvGrpSpPr>
        <p:cNvPr id="1" name=""/>
        <p:cNvGrpSpPr/>
        <p:nvPr/>
      </p:nvGrpSpPr>
      <p:grpSpPr>
        <a:xfrm>
          <a:off x="0" y="0"/>
          <a:ext cx="0" cy="0"/>
          <a:chOff x="0" y="0"/>
          <a:chExt cx="0" cy="0"/>
        </a:xfrm>
      </p:grpSpPr>
      <p:grpSp>
        <p:nvGrpSpPr>
          <p:cNvPr name="Group 2" id="2"/>
          <p:cNvGrpSpPr/>
          <p:nvPr/>
        </p:nvGrpSpPr>
        <p:grpSpPr>
          <a:xfrm rot="0">
            <a:off x="3371486" y="0"/>
            <a:ext cx="10271382" cy="1027138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F8C"/>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035052" y="444598"/>
            <a:ext cx="8813702" cy="8813702"/>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2616D"/>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1073159">
            <a:off x="3183359" y="6618663"/>
            <a:ext cx="4439712" cy="4114800"/>
          </a:xfrm>
          <a:custGeom>
            <a:avLst/>
            <a:gdLst/>
            <a:ahLst/>
            <a:cxnLst/>
            <a:rect r="r" b="b" t="t" l="l"/>
            <a:pathLst>
              <a:path h="4114800" w="4439712">
                <a:moveTo>
                  <a:pt x="0" y="0"/>
                </a:moveTo>
                <a:lnTo>
                  <a:pt x="4439712" y="0"/>
                </a:lnTo>
                <a:lnTo>
                  <a:pt x="443971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0016456" y="1028700"/>
            <a:ext cx="3328160" cy="3003256"/>
          </a:xfrm>
          <a:custGeom>
            <a:avLst/>
            <a:gdLst/>
            <a:ahLst/>
            <a:cxnLst/>
            <a:rect r="r" b="b" t="t" l="l"/>
            <a:pathLst>
              <a:path h="3003256" w="3328160">
                <a:moveTo>
                  <a:pt x="0" y="0"/>
                </a:moveTo>
                <a:lnTo>
                  <a:pt x="3328161" y="0"/>
                </a:lnTo>
                <a:lnTo>
                  <a:pt x="3328161" y="3003256"/>
                </a:lnTo>
                <a:lnTo>
                  <a:pt x="0" y="30032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1680537" y="-1263528"/>
            <a:ext cx="7983807" cy="7647162"/>
          </a:xfrm>
          <a:custGeom>
            <a:avLst/>
            <a:gdLst/>
            <a:ahLst/>
            <a:cxnLst/>
            <a:rect r="r" b="b" t="t" l="l"/>
            <a:pathLst>
              <a:path h="7647162" w="7983807">
                <a:moveTo>
                  <a:pt x="0" y="0"/>
                </a:moveTo>
                <a:lnTo>
                  <a:pt x="7983806" y="0"/>
                </a:lnTo>
                <a:lnTo>
                  <a:pt x="7983806" y="7647161"/>
                </a:lnTo>
                <a:lnTo>
                  <a:pt x="0" y="76471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2124945" y="2655424"/>
            <a:ext cx="6022716" cy="2196025"/>
          </a:xfrm>
          <a:prstGeom prst="rect">
            <a:avLst/>
          </a:prstGeom>
        </p:spPr>
        <p:txBody>
          <a:bodyPr anchor="t" rtlCol="false" tIns="0" lIns="0" bIns="0" rIns="0">
            <a:spAutoFit/>
          </a:bodyPr>
          <a:lstStyle/>
          <a:p>
            <a:pPr algn="ctr">
              <a:lnSpc>
                <a:spcPts val="17988"/>
              </a:lnSpc>
            </a:pPr>
            <a:r>
              <a:rPr lang="en-US" sz="12848">
                <a:solidFill>
                  <a:srgbClr val="FFFFFF"/>
                </a:solidFill>
                <a:latin typeface="Railey"/>
              </a:rPr>
              <a:t>GRACIAS</a:t>
            </a:r>
          </a:p>
        </p:txBody>
      </p:sp>
      <p:sp>
        <p:nvSpPr>
          <p:cNvPr name="TextBox 12" id="12"/>
          <p:cNvSpPr txBox="true"/>
          <p:nvPr/>
        </p:nvSpPr>
        <p:spPr>
          <a:xfrm rot="0">
            <a:off x="1642944" y="5673494"/>
            <a:ext cx="12627971" cy="1277403"/>
          </a:xfrm>
          <a:prstGeom prst="rect">
            <a:avLst/>
          </a:prstGeom>
        </p:spPr>
        <p:txBody>
          <a:bodyPr anchor="t" rtlCol="false" tIns="0" lIns="0" bIns="0" rIns="0">
            <a:spAutoFit/>
          </a:bodyPr>
          <a:lstStyle/>
          <a:p>
            <a:pPr algn="ctr">
              <a:lnSpc>
                <a:spcPts val="10430"/>
              </a:lnSpc>
            </a:pPr>
            <a:r>
              <a:rPr lang="en-US" sz="7450">
                <a:solidFill>
                  <a:srgbClr val="FFFFFF"/>
                </a:solidFill>
                <a:latin typeface="Breathing"/>
              </a:rPr>
              <a:t>Por su atencion</a:t>
            </a:r>
          </a:p>
        </p:txBody>
      </p:sp>
      <p:sp>
        <p:nvSpPr>
          <p:cNvPr name="Freeform 13" id="13"/>
          <p:cNvSpPr/>
          <p:nvPr/>
        </p:nvSpPr>
        <p:spPr>
          <a:xfrm flipH="false" flipV="false" rot="1465590">
            <a:off x="13072597" y="4632291"/>
            <a:ext cx="7983807" cy="7647162"/>
          </a:xfrm>
          <a:custGeom>
            <a:avLst/>
            <a:gdLst/>
            <a:ahLst/>
            <a:cxnLst/>
            <a:rect r="r" b="b" t="t" l="l"/>
            <a:pathLst>
              <a:path h="7647162" w="7983807">
                <a:moveTo>
                  <a:pt x="0" y="0"/>
                </a:moveTo>
                <a:lnTo>
                  <a:pt x="7983807" y="0"/>
                </a:lnTo>
                <a:lnTo>
                  <a:pt x="7983807" y="7647162"/>
                </a:lnTo>
                <a:lnTo>
                  <a:pt x="0" y="76471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2768767">
            <a:off x="-3116113" y="4607150"/>
            <a:ext cx="7983807" cy="7647162"/>
          </a:xfrm>
          <a:custGeom>
            <a:avLst/>
            <a:gdLst/>
            <a:ahLst/>
            <a:cxnLst/>
            <a:rect r="r" b="b" t="t" l="l"/>
            <a:pathLst>
              <a:path h="7647162" w="7983807">
                <a:moveTo>
                  <a:pt x="0" y="0"/>
                </a:moveTo>
                <a:lnTo>
                  <a:pt x="7983807" y="0"/>
                </a:lnTo>
                <a:lnTo>
                  <a:pt x="7983807" y="7647162"/>
                </a:lnTo>
                <a:lnTo>
                  <a:pt x="0" y="76471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1236374">
            <a:off x="-3670880" y="-1856561"/>
            <a:ext cx="7983807" cy="7647162"/>
          </a:xfrm>
          <a:custGeom>
            <a:avLst/>
            <a:gdLst/>
            <a:ahLst/>
            <a:cxnLst/>
            <a:rect r="r" b="b" t="t" l="l"/>
            <a:pathLst>
              <a:path h="7647162" w="7983807">
                <a:moveTo>
                  <a:pt x="0" y="0"/>
                </a:moveTo>
                <a:lnTo>
                  <a:pt x="7983807" y="0"/>
                </a:lnTo>
                <a:lnTo>
                  <a:pt x="7983807" y="7647162"/>
                </a:lnTo>
                <a:lnTo>
                  <a:pt x="0" y="76471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2616D"/>
        </a:solidFill>
      </p:bgPr>
    </p:bg>
    <p:spTree>
      <p:nvGrpSpPr>
        <p:cNvPr id="1" name=""/>
        <p:cNvGrpSpPr/>
        <p:nvPr/>
      </p:nvGrpSpPr>
      <p:grpSpPr>
        <a:xfrm>
          <a:off x="0" y="0"/>
          <a:ext cx="0" cy="0"/>
          <a:chOff x="0" y="0"/>
          <a:chExt cx="0" cy="0"/>
        </a:xfrm>
      </p:grpSpPr>
      <p:sp>
        <p:nvSpPr>
          <p:cNvPr name="Freeform 2" id="2"/>
          <p:cNvSpPr/>
          <p:nvPr/>
        </p:nvSpPr>
        <p:spPr>
          <a:xfrm flipH="false" flipV="false" rot="0">
            <a:off x="394913" y="810228"/>
            <a:ext cx="8448072" cy="8448072"/>
          </a:xfrm>
          <a:custGeom>
            <a:avLst/>
            <a:gdLst/>
            <a:ahLst/>
            <a:cxnLst/>
            <a:rect r="r" b="b" t="t" l="l"/>
            <a:pathLst>
              <a:path h="8448072" w="8448072">
                <a:moveTo>
                  <a:pt x="0" y="0"/>
                </a:moveTo>
                <a:lnTo>
                  <a:pt x="8448072" y="0"/>
                </a:lnTo>
                <a:lnTo>
                  <a:pt x="8448072" y="8448072"/>
                </a:lnTo>
                <a:lnTo>
                  <a:pt x="0" y="84480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44000" y="810228"/>
            <a:ext cx="8448072" cy="8448072"/>
          </a:xfrm>
          <a:custGeom>
            <a:avLst/>
            <a:gdLst/>
            <a:ahLst/>
            <a:cxnLst/>
            <a:rect r="r" b="b" t="t" l="l"/>
            <a:pathLst>
              <a:path h="8448072" w="8448072">
                <a:moveTo>
                  <a:pt x="0" y="0"/>
                </a:moveTo>
                <a:lnTo>
                  <a:pt x="8448072" y="0"/>
                </a:lnTo>
                <a:lnTo>
                  <a:pt x="8448072" y="8448072"/>
                </a:lnTo>
                <a:lnTo>
                  <a:pt x="0" y="84480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rnd">
            <a:noFill/>
            <a:prstDash val="solid"/>
            <a:round/>
          </a:ln>
        </p:spPr>
      </p:sp>
      <p:sp>
        <p:nvSpPr>
          <p:cNvPr name="Freeform 4" id="4"/>
          <p:cNvSpPr/>
          <p:nvPr/>
        </p:nvSpPr>
        <p:spPr>
          <a:xfrm flipH="false" flipV="false" rot="0">
            <a:off x="592623" y="1035898"/>
            <a:ext cx="8052653" cy="7996731"/>
          </a:xfrm>
          <a:custGeom>
            <a:avLst/>
            <a:gdLst/>
            <a:ahLst/>
            <a:cxnLst/>
            <a:rect r="r" b="b" t="t" l="l"/>
            <a:pathLst>
              <a:path h="7996731" w="8052653">
                <a:moveTo>
                  <a:pt x="0" y="0"/>
                </a:moveTo>
                <a:lnTo>
                  <a:pt x="8052652" y="0"/>
                </a:lnTo>
                <a:lnTo>
                  <a:pt x="8052652" y="7996732"/>
                </a:lnTo>
                <a:lnTo>
                  <a:pt x="0" y="7996732"/>
                </a:lnTo>
                <a:lnTo>
                  <a:pt x="0" y="0"/>
                </a:lnTo>
                <a:close/>
              </a:path>
            </a:pathLst>
          </a:custGeom>
          <a:blipFill>
            <a:blip r:embed="rId4"/>
            <a:stretch>
              <a:fillRect l="0" t="0" r="0" b="0"/>
            </a:stretch>
          </a:blipFill>
        </p:spPr>
      </p:sp>
      <p:sp>
        <p:nvSpPr>
          <p:cNvPr name="Freeform 5" id="5"/>
          <p:cNvSpPr/>
          <p:nvPr/>
        </p:nvSpPr>
        <p:spPr>
          <a:xfrm flipH="false" flipV="false" rot="0">
            <a:off x="394913" y="5290235"/>
            <a:ext cx="3913889" cy="3968065"/>
          </a:xfrm>
          <a:custGeom>
            <a:avLst/>
            <a:gdLst/>
            <a:ahLst/>
            <a:cxnLst/>
            <a:rect r="r" b="b" t="t" l="l"/>
            <a:pathLst>
              <a:path h="3968065" w="3913889">
                <a:moveTo>
                  <a:pt x="0" y="0"/>
                </a:moveTo>
                <a:lnTo>
                  <a:pt x="3913889" y="0"/>
                </a:lnTo>
                <a:lnTo>
                  <a:pt x="3913889" y="3968065"/>
                </a:lnTo>
                <a:lnTo>
                  <a:pt x="0" y="3968065"/>
                </a:lnTo>
                <a:lnTo>
                  <a:pt x="0" y="0"/>
                </a:lnTo>
                <a:close/>
              </a:path>
            </a:pathLst>
          </a:custGeom>
          <a:blipFill>
            <a:blip r:embed="rId5"/>
            <a:stretch>
              <a:fillRect l="-1925" t="0" r="-1925" b="0"/>
            </a:stretch>
          </a:blipFill>
        </p:spPr>
      </p:sp>
      <p:sp>
        <p:nvSpPr>
          <p:cNvPr name="Freeform 6" id="6"/>
          <p:cNvSpPr/>
          <p:nvPr/>
        </p:nvSpPr>
        <p:spPr>
          <a:xfrm flipH="false" flipV="false" rot="0">
            <a:off x="9310793" y="998944"/>
            <a:ext cx="8114485" cy="8070640"/>
          </a:xfrm>
          <a:custGeom>
            <a:avLst/>
            <a:gdLst/>
            <a:ahLst/>
            <a:cxnLst/>
            <a:rect r="r" b="b" t="t" l="l"/>
            <a:pathLst>
              <a:path h="8070640" w="8114485">
                <a:moveTo>
                  <a:pt x="0" y="0"/>
                </a:moveTo>
                <a:lnTo>
                  <a:pt x="8114486" y="0"/>
                </a:lnTo>
                <a:lnTo>
                  <a:pt x="8114486" y="8070640"/>
                </a:lnTo>
                <a:lnTo>
                  <a:pt x="0" y="8070640"/>
                </a:lnTo>
                <a:lnTo>
                  <a:pt x="0" y="0"/>
                </a:lnTo>
                <a:close/>
              </a:path>
            </a:pathLst>
          </a:custGeom>
          <a:blipFill>
            <a:blip r:embed="rId6"/>
            <a:stretch>
              <a:fillRect l="-27761" t="-30424" r="-28278" b="-26026"/>
            </a:stretch>
          </a:blipFill>
        </p:spPr>
      </p:sp>
      <p:sp>
        <p:nvSpPr>
          <p:cNvPr name="Freeform 7" id="7"/>
          <p:cNvSpPr/>
          <p:nvPr/>
        </p:nvSpPr>
        <p:spPr>
          <a:xfrm flipH="false" flipV="false" rot="-10800000">
            <a:off x="13678183" y="810228"/>
            <a:ext cx="3913889" cy="3968065"/>
          </a:xfrm>
          <a:custGeom>
            <a:avLst/>
            <a:gdLst/>
            <a:ahLst/>
            <a:cxnLst/>
            <a:rect r="r" b="b" t="t" l="l"/>
            <a:pathLst>
              <a:path h="3968065" w="3913889">
                <a:moveTo>
                  <a:pt x="0" y="0"/>
                </a:moveTo>
                <a:lnTo>
                  <a:pt x="3913889" y="0"/>
                </a:lnTo>
                <a:lnTo>
                  <a:pt x="3913889" y="3968065"/>
                </a:lnTo>
                <a:lnTo>
                  <a:pt x="0" y="3968065"/>
                </a:lnTo>
                <a:lnTo>
                  <a:pt x="0" y="0"/>
                </a:lnTo>
                <a:close/>
              </a:path>
            </a:pathLst>
          </a:custGeom>
          <a:blipFill>
            <a:blip r:embed="rId5"/>
            <a:stretch>
              <a:fillRect l="-1925" t="0" r="-1925" b="0"/>
            </a:stretch>
          </a:blipFill>
        </p:spPr>
      </p:sp>
      <p:sp>
        <p:nvSpPr>
          <p:cNvPr name="TextBox 8" id="8"/>
          <p:cNvSpPr txBox="true"/>
          <p:nvPr/>
        </p:nvSpPr>
        <p:spPr>
          <a:xfrm rot="0">
            <a:off x="2685682" y="884644"/>
            <a:ext cx="3246239" cy="1035898"/>
          </a:xfrm>
          <a:prstGeom prst="rect">
            <a:avLst/>
          </a:prstGeom>
        </p:spPr>
        <p:txBody>
          <a:bodyPr anchor="t" rtlCol="false" tIns="0" lIns="0" bIns="0" rIns="0">
            <a:spAutoFit/>
          </a:bodyPr>
          <a:lstStyle/>
          <a:p>
            <a:pPr algn="ctr">
              <a:lnSpc>
                <a:spcPts val="8528"/>
              </a:lnSpc>
            </a:pPr>
            <a:r>
              <a:rPr lang="en-US" sz="6091">
                <a:solidFill>
                  <a:srgbClr val="53838F">
                    <a:alpha val="56863"/>
                  </a:srgbClr>
                </a:solidFill>
                <a:latin typeface="Anton"/>
              </a:rPr>
              <a:t>producto 1</a:t>
            </a:r>
          </a:p>
        </p:txBody>
      </p:sp>
      <p:sp>
        <p:nvSpPr>
          <p:cNvPr name="TextBox 9" id="9"/>
          <p:cNvSpPr txBox="true"/>
          <p:nvPr/>
        </p:nvSpPr>
        <p:spPr>
          <a:xfrm rot="0">
            <a:off x="12116604" y="8109241"/>
            <a:ext cx="3123158" cy="961591"/>
          </a:xfrm>
          <a:prstGeom prst="rect">
            <a:avLst/>
          </a:prstGeom>
        </p:spPr>
        <p:txBody>
          <a:bodyPr anchor="t" rtlCol="false" tIns="0" lIns="0" bIns="0" rIns="0">
            <a:spAutoFit/>
          </a:bodyPr>
          <a:lstStyle/>
          <a:p>
            <a:pPr algn="ctr">
              <a:lnSpc>
                <a:spcPts val="7898"/>
              </a:lnSpc>
            </a:pPr>
            <a:r>
              <a:rPr lang="en-US" sz="5642">
                <a:solidFill>
                  <a:srgbClr val="53838F">
                    <a:alpha val="53725"/>
                  </a:srgbClr>
                </a:solidFill>
                <a:latin typeface="Anton"/>
              </a:rPr>
              <a:t>producto 2</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32616D"/>
        </a:solidFill>
      </p:bgPr>
    </p:bg>
    <p:spTree>
      <p:nvGrpSpPr>
        <p:cNvPr id="1" name=""/>
        <p:cNvGrpSpPr/>
        <p:nvPr/>
      </p:nvGrpSpPr>
      <p:grpSpPr>
        <a:xfrm>
          <a:off x="0" y="0"/>
          <a:ext cx="0" cy="0"/>
          <a:chOff x="0" y="0"/>
          <a:chExt cx="0" cy="0"/>
        </a:xfrm>
      </p:grpSpPr>
      <p:sp>
        <p:nvSpPr>
          <p:cNvPr name="Freeform 2" id="2"/>
          <p:cNvSpPr/>
          <p:nvPr/>
        </p:nvSpPr>
        <p:spPr>
          <a:xfrm flipH="false" flipV="false" rot="0">
            <a:off x="675379" y="365328"/>
            <a:ext cx="7315200" cy="2527069"/>
          </a:xfrm>
          <a:custGeom>
            <a:avLst/>
            <a:gdLst/>
            <a:ahLst/>
            <a:cxnLst/>
            <a:rect r="r" b="b" t="t" l="l"/>
            <a:pathLst>
              <a:path h="2527069" w="7315200">
                <a:moveTo>
                  <a:pt x="0" y="0"/>
                </a:moveTo>
                <a:lnTo>
                  <a:pt x="7315200" y="0"/>
                </a:lnTo>
                <a:lnTo>
                  <a:pt x="7315200" y="2527069"/>
                </a:lnTo>
                <a:lnTo>
                  <a:pt x="0" y="25270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144000" y="0"/>
            <a:ext cx="588279" cy="10287000"/>
            <a:chOff x="0" y="0"/>
            <a:chExt cx="154938" cy="2709333"/>
          </a:xfrm>
        </p:grpSpPr>
        <p:sp>
          <p:nvSpPr>
            <p:cNvPr name="Freeform 4" id="4"/>
            <p:cNvSpPr/>
            <p:nvPr/>
          </p:nvSpPr>
          <p:spPr>
            <a:xfrm flipH="false" flipV="false" rot="0">
              <a:off x="0" y="0"/>
              <a:ext cx="154938" cy="2709333"/>
            </a:xfrm>
            <a:custGeom>
              <a:avLst/>
              <a:gdLst/>
              <a:ahLst/>
              <a:cxnLst/>
              <a:rect r="r" b="b" t="t" l="l"/>
              <a:pathLst>
                <a:path h="2709333" w="154938">
                  <a:moveTo>
                    <a:pt x="0" y="0"/>
                  </a:moveTo>
                  <a:lnTo>
                    <a:pt x="154938" y="0"/>
                  </a:lnTo>
                  <a:lnTo>
                    <a:pt x="154938" y="2709333"/>
                  </a:lnTo>
                  <a:lnTo>
                    <a:pt x="0" y="2709333"/>
                  </a:lnTo>
                  <a:close/>
                </a:path>
              </a:pathLst>
            </a:custGeom>
            <a:solidFill>
              <a:srgbClr val="53838F"/>
            </a:solidFill>
          </p:spPr>
        </p:sp>
        <p:sp>
          <p:nvSpPr>
            <p:cNvPr name="TextBox 5" id="5"/>
            <p:cNvSpPr txBox="true"/>
            <p:nvPr/>
          </p:nvSpPr>
          <p:spPr>
            <a:xfrm>
              <a:off x="0" y="-38100"/>
              <a:ext cx="154938" cy="2747433"/>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0478629" y="365328"/>
            <a:ext cx="7315200" cy="2527069"/>
          </a:xfrm>
          <a:custGeom>
            <a:avLst/>
            <a:gdLst/>
            <a:ahLst/>
            <a:cxnLst/>
            <a:rect r="r" b="b" t="t" l="l"/>
            <a:pathLst>
              <a:path h="2527069" w="7315200">
                <a:moveTo>
                  <a:pt x="0" y="0"/>
                </a:moveTo>
                <a:lnTo>
                  <a:pt x="7315200" y="0"/>
                </a:lnTo>
                <a:lnTo>
                  <a:pt x="7315200" y="2527069"/>
                </a:lnTo>
                <a:lnTo>
                  <a:pt x="0" y="25270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855563" y="750340"/>
            <a:ext cx="2954834" cy="1576069"/>
          </a:xfrm>
          <a:prstGeom prst="rect">
            <a:avLst/>
          </a:prstGeom>
        </p:spPr>
        <p:txBody>
          <a:bodyPr anchor="t" rtlCol="false" tIns="0" lIns="0" bIns="0" rIns="0">
            <a:spAutoFit/>
          </a:bodyPr>
          <a:lstStyle/>
          <a:p>
            <a:pPr algn="ctr">
              <a:lnSpc>
                <a:spcPts val="12880"/>
              </a:lnSpc>
            </a:pPr>
            <a:r>
              <a:rPr lang="en-US" sz="9200">
                <a:solidFill>
                  <a:srgbClr val="32616D"/>
                </a:solidFill>
                <a:latin typeface="Gagalin"/>
              </a:rPr>
              <a:t>visión</a:t>
            </a:r>
          </a:p>
        </p:txBody>
      </p:sp>
      <p:sp>
        <p:nvSpPr>
          <p:cNvPr name="TextBox 8" id="8"/>
          <p:cNvSpPr txBox="true"/>
          <p:nvPr/>
        </p:nvSpPr>
        <p:spPr>
          <a:xfrm rot="0">
            <a:off x="12614462" y="750340"/>
            <a:ext cx="3043535" cy="1576069"/>
          </a:xfrm>
          <a:prstGeom prst="rect">
            <a:avLst/>
          </a:prstGeom>
        </p:spPr>
        <p:txBody>
          <a:bodyPr anchor="t" rtlCol="false" tIns="0" lIns="0" bIns="0" rIns="0">
            <a:spAutoFit/>
          </a:bodyPr>
          <a:lstStyle/>
          <a:p>
            <a:pPr algn="ctr">
              <a:lnSpc>
                <a:spcPts val="12880"/>
              </a:lnSpc>
            </a:pPr>
            <a:r>
              <a:rPr lang="en-US" sz="9200">
                <a:solidFill>
                  <a:srgbClr val="32616D"/>
                </a:solidFill>
                <a:latin typeface="Gagalin"/>
              </a:rPr>
              <a:t>misión</a:t>
            </a:r>
          </a:p>
        </p:txBody>
      </p:sp>
      <p:sp>
        <p:nvSpPr>
          <p:cNvPr name="TextBox 9" id="9"/>
          <p:cNvSpPr txBox="true"/>
          <p:nvPr/>
        </p:nvSpPr>
        <p:spPr>
          <a:xfrm rot="0">
            <a:off x="429242" y="3398535"/>
            <a:ext cx="8268411" cy="5510993"/>
          </a:xfrm>
          <a:prstGeom prst="rect">
            <a:avLst/>
          </a:prstGeom>
        </p:spPr>
        <p:txBody>
          <a:bodyPr anchor="t" rtlCol="false" tIns="0" lIns="0" bIns="0" rIns="0">
            <a:spAutoFit/>
          </a:bodyPr>
          <a:lstStyle/>
          <a:p>
            <a:pPr algn="ctr">
              <a:lnSpc>
                <a:spcPts val="4419"/>
              </a:lnSpc>
              <a:spcBef>
                <a:spcPct val="0"/>
              </a:spcBef>
            </a:pPr>
            <a:r>
              <a:rPr lang="en-US" sz="3156">
                <a:solidFill>
                  <a:srgbClr val="FFFDFD"/>
                </a:solidFill>
                <a:latin typeface="Open Sans"/>
              </a:rPr>
              <a:t>Nuestra visión es convertirnos en líderes globales en soluciones biodegradables, promoviendo un futuro sostenible a través de productos innovadores que respeten y protejan el medio ambiente. Queremos ser la primera opción para consumidores y empresas que buscan reducir su huella ecológica, marcando una diferencia positiva en la salud del planeta y de las comunidades.</a:t>
            </a:r>
          </a:p>
        </p:txBody>
      </p:sp>
      <p:sp>
        <p:nvSpPr>
          <p:cNvPr name="TextBox 10" id="10"/>
          <p:cNvSpPr txBox="true"/>
          <p:nvPr/>
        </p:nvSpPr>
        <p:spPr>
          <a:xfrm rot="0">
            <a:off x="10022753" y="3371907"/>
            <a:ext cx="7771076" cy="5537621"/>
          </a:xfrm>
          <a:prstGeom prst="rect">
            <a:avLst/>
          </a:prstGeom>
        </p:spPr>
        <p:txBody>
          <a:bodyPr anchor="t" rtlCol="false" tIns="0" lIns="0" bIns="0" rIns="0">
            <a:spAutoFit/>
          </a:bodyPr>
          <a:lstStyle/>
          <a:p>
            <a:pPr algn="ctr">
              <a:lnSpc>
                <a:spcPts val="4001"/>
              </a:lnSpc>
              <a:spcBef>
                <a:spcPct val="0"/>
              </a:spcBef>
            </a:pPr>
            <a:r>
              <a:rPr lang="en-US" sz="2858">
                <a:solidFill>
                  <a:srgbClr val="FFFDFD"/>
                </a:solidFill>
                <a:latin typeface="Open Sans"/>
              </a:rPr>
              <a:t>Nuestra misión es liderar la transición hacia un futuro más sostenible y saludable mediante la producción y distribución de productos biodegradables de alta calidad. Nos comprometemos a reducir el impacto ambiental, promoviendo prácticas ecológicas y apoyando la economía circular. A través de la innovación constante y el compromiso con la excelencia, buscamos ofrecer soluciones prácticas que respeten y protejan nuestro planeta para las generaciones futuras.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32616D"/>
        </a:solidFill>
      </p:bgPr>
    </p:bg>
    <p:spTree>
      <p:nvGrpSpPr>
        <p:cNvPr id="1" name=""/>
        <p:cNvGrpSpPr/>
        <p:nvPr/>
      </p:nvGrpSpPr>
      <p:grpSpPr>
        <a:xfrm>
          <a:off x="0" y="0"/>
          <a:ext cx="0" cy="0"/>
          <a:chOff x="0" y="0"/>
          <a:chExt cx="0" cy="0"/>
        </a:xfrm>
      </p:grpSpPr>
      <p:grpSp>
        <p:nvGrpSpPr>
          <p:cNvPr name="Group 2" id="2"/>
          <p:cNvGrpSpPr/>
          <p:nvPr/>
        </p:nvGrpSpPr>
        <p:grpSpPr>
          <a:xfrm rot="0">
            <a:off x="658100" y="1879733"/>
            <a:ext cx="7925929" cy="7925929"/>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DFD"/>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9144000" y="919464"/>
            <a:ext cx="8448072" cy="8448072"/>
          </a:xfrm>
          <a:custGeom>
            <a:avLst/>
            <a:gdLst/>
            <a:ahLst/>
            <a:cxnLst/>
            <a:rect r="r" b="b" t="t" l="l"/>
            <a:pathLst>
              <a:path h="8448072" w="8448072">
                <a:moveTo>
                  <a:pt x="0" y="0"/>
                </a:moveTo>
                <a:lnTo>
                  <a:pt x="8448072" y="0"/>
                </a:lnTo>
                <a:lnTo>
                  <a:pt x="8448072" y="8448072"/>
                </a:lnTo>
                <a:lnTo>
                  <a:pt x="0" y="84480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304844" y="2808913"/>
            <a:ext cx="4632441" cy="6067569"/>
          </a:xfrm>
          <a:custGeom>
            <a:avLst/>
            <a:gdLst/>
            <a:ahLst/>
            <a:cxnLst/>
            <a:rect r="r" b="b" t="t" l="l"/>
            <a:pathLst>
              <a:path h="6067569" w="4632441">
                <a:moveTo>
                  <a:pt x="0" y="0"/>
                </a:moveTo>
                <a:lnTo>
                  <a:pt x="4632441" y="0"/>
                </a:lnTo>
                <a:lnTo>
                  <a:pt x="4632441" y="6067568"/>
                </a:lnTo>
                <a:lnTo>
                  <a:pt x="0" y="6067568"/>
                </a:lnTo>
                <a:lnTo>
                  <a:pt x="0" y="0"/>
                </a:lnTo>
                <a:close/>
              </a:path>
            </a:pathLst>
          </a:custGeom>
          <a:blipFill>
            <a:blip r:embed="rId4"/>
            <a:stretch>
              <a:fillRect l="-20352" t="-15628" r="-21135" b="-37053"/>
            </a:stretch>
          </a:blipFill>
        </p:spPr>
      </p:sp>
      <p:sp>
        <p:nvSpPr>
          <p:cNvPr name="Freeform 7" id="7"/>
          <p:cNvSpPr/>
          <p:nvPr/>
        </p:nvSpPr>
        <p:spPr>
          <a:xfrm flipH="false" flipV="false" rot="0">
            <a:off x="9589247" y="1369960"/>
            <a:ext cx="7557577" cy="7547081"/>
          </a:xfrm>
          <a:custGeom>
            <a:avLst/>
            <a:gdLst/>
            <a:ahLst/>
            <a:cxnLst/>
            <a:rect r="r" b="b" t="t" l="l"/>
            <a:pathLst>
              <a:path h="7547081" w="7557577">
                <a:moveTo>
                  <a:pt x="0" y="0"/>
                </a:moveTo>
                <a:lnTo>
                  <a:pt x="7557578" y="0"/>
                </a:lnTo>
                <a:lnTo>
                  <a:pt x="7557578" y="7547080"/>
                </a:lnTo>
                <a:lnTo>
                  <a:pt x="0" y="7547080"/>
                </a:lnTo>
                <a:lnTo>
                  <a:pt x="0" y="0"/>
                </a:lnTo>
                <a:close/>
              </a:path>
            </a:pathLst>
          </a:custGeom>
          <a:blipFill>
            <a:blip r:embed="rId5"/>
            <a:stretch>
              <a:fillRect l="0" t="0" r="0" b="0"/>
            </a:stretch>
          </a:blipFill>
        </p:spPr>
      </p:sp>
      <p:sp>
        <p:nvSpPr>
          <p:cNvPr name="Freeform 8" id="8"/>
          <p:cNvSpPr/>
          <p:nvPr/>
        </p:nvSpPr>
        <p:spPr>
          <a:xfrm flipH="false" flipV="false" rot="0">
            <a:off x="9144000" y="5295335"/>
            <a:ext cx="4064599" cy="3968065"/>
          </a:xfrm>
          <a:custGeom>
            <a:avLst/>
            <a:gdLst/>
            <a:ahLst/>
            <a:cxnLst/>
            <a:rect r="r" b="b" t="t" l="l"/>
            <a:pathLst>
              <a:path h="3968065" w="4064599">
                <a:moveTo>
                  <a:pt x="0" y="0"/>
                </a:moveTo>
                <a:lnTo>
                  <a:pt x="4064599" y="0"/>
                </a:lnTo>
                <a:lnTo>
                  <a:pt x="4064599" y="3968065"/>
                </a:lnTo>
                <a:lnTo>
                  <a:pt x="0" y="3968065"/>
                </a:lnTo>
                <a:lnTo>
                  <a:pt x="0" y="0"/>
                </a:lnTo>
                <a:close/>
              </a:path>
            </a:pathLst>
          </a:custGeom>
          <a:blipFill>
            <a:blip r:embed="rId6"/>
            <a:stretch>
              <a:fillRect l="0" t="0" r="0" b="0"/>
            </a:stretch>
          </a:blipFill>
        </p:spPr>
      </p:sp>
      <p:sp>
        <p:nvSpPr>
          <p:cNvPr name="Freeform 9" id="9"/>
          <p:cNvSpPr/>
          <p:nvPr/>
        </p:nvSpPr>
        <p:spPr>
          <a:xfrm flipH="false" flipV="false" rot="-10800000">
            <a:off x="13704101" y="919464"/>
            <a:ext cx="4064599" cy="3968065"/>
          </a:xfrm>
          <a:custGeom>
            <a:avLst/>
            <a:gdLst/>
            <a:ahLst/>
            <a:cxnLst/>
            <a:rect r="r" b="b" t="t" l="l"/>
            <a:pathLst>
              <a:path h="3968065" w="4064599">
                <a:moveTo>
                  <a:pt x="0" y="0"/>
                </a:moveTo>
                <a:lnTo>
                  <a:pt x="4064600" y="0"/>
                </a:lnTo>
                <a:lnTo>
                  <a:pt x="4064600" y="3968065"/>
                </a:lnTo>
                <a:lnTo>
                  <a:pt x="0" y="3968065"/>
                </a:lnTo>
                <a:lnTo>
                  <a:pt x="0" y="0"/>
                </a:lnTo>
                <a:close/>
              </a:path>
            </a:pathLst>
          </a:custGeom>
          <a:blipFill>
            <a:blip r:embed="rId6"/>
            <a:stretch>
              <a:fillRect l="0" t="0" r="0" b="0"/>
            </a:stretch>
          </a:blipFill>
        </p:spPr>
      </p:sp>
      <p:sp>
        <p:nvSpPr>
          <p:cNvPr name="TextBox 10" id="10"/>
          <p:cNvSpPr txBox="true"/>
          <p:nvPr/>
        </p:nvSpPr>
        <p:spPr>
          <a:xfrm rot="0">
            <a:off x="3451424" y="305187"/>
            <a:ext cx="2339280" cy="1294627"/>
          </a:xfrm>
          <a:prstGeom prst="rect">
            <a:avLst/>
          </a:prstGeom>
        </p:spPr>
        <p:txBody>
          <a:bodyPr anchor="t" rtlCol="false" tIns="0" lIns="0" bIns="0" rIns="0">
            <a:spAutoFit/>
          </a:bodyPr>
          <a:lstStyle/>
          <a:p>
            <a:pPr algn="ctr">
              <a:lnSpc>
                <a:spcPts val="10542"/>
              </a:lnSpc>
            </a:pPr>
            <a:r>
              <a:rPr lang="en-US" sz="7530">
                <a:solidFill>
                  <a:srgbClr val="FFFDFD"/>
                </a:solidFill>
                <a:latin typeface="Gliker"/>
              </a:rPr>
              <a:t>Logo</a:t>
            </a:r>
          </a:p>
        </p:txBody>
      </p:sp>
      <p:sp>
        <p:nvSpPr>
          <p:cNvPr name="TextBox 11" id="11"/>
          <p:cNvSpPr txBox="true"/>
          <p:nvPr/>
        </p:nvSpPr>
        <p:spPr>
          <a:xfrm rot="0">
            <a:off x="10041919" y="9314489"/>
            <a:ext cx="7104906" cy="887095"/>
          </a:xfrm>
          <a:prstGeom prst="rect">
            <a:avLst/>
          </a:prstGeom>
        </p:spPr>
        <p:txBody>
          <a:bodyPr anchor="t" rtlCol="false" tIns="0" lIns="0" bIns="0" rIns="0">
            <a:spAutoFit/>
          </a:bodyPr>
          <a:lstStyle/>
          <a:p>
            <a:pPr algn="ctr">
              <a:lnSpc>
                <a:spcPts val="7279"/>
              </a:lnSpc>
            </a:pPr>
            <a:r>
              <a:rPr lang="en-US" sz="5199">
                <a:solidFill>
                  <a:srgbClr val="FFFDFD"/>
                </a:solidFill>
                <a:latin typeface="Gliker Bold"/>
              </a:rPr>
              <a:t>diseño del producto</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32616D"/>
        </a:solidFill>
      </p:bgPr>
    </p:bg>
    <p:spTree>
      <p:nvGrpSpPr>
        <p:cNvPr id="1" name=""/>
        <p:cNvGrpSpPr/>
        <p:nvPr/>
      </p:nvGrpSpPr>
      <p:grpSpPr>
        <a:xfrm>
          <a:off x="0" y="0"/>
          <a:ext cx="0" cy="0"/>
          <a:chOff x="0" y="0"/>
          <a:chExt cx="0" cy="0"/>
        </a:xfrm>
      </p:grpSpPr>
      <p:sp>
        <p:nvSpPr>
          <p:cNvPr name="Freeform 2" id="2"/>
          <p:cNvSpPr/>
          <p:nvPr/>
        </p:nvSpPr>
        <p:spPr>
          <a:xfrm flipH="false" flipV="false" rot="0">
            <a:off x="431733" y="5754736"/>
            <a:ext cx="4064599" cy="3968065"/>
          </a:xfrm>
          <a:custGeom>
            <a:avLst/>
            <a:gdLst/>
            <a:ahLst/>
            <a:cxnLst/>
            <a:rect r="r" b="b" t="t" l="l"/>
            <a:pathLst>
              <a:path h="3968065" w="4064599">
                <a:moveTo>
                  <a:pt x="0" y="0"/>
                </a:moveTo>
                <a:lnTo>
                  <a:pt x="4064599" y="0"/>
                </a:lnTo>
                <a:lnTo>
                  <a:pt x="4064599" y="3968065"/>
                </a:lnTo>
                <a:lnTo>
                  <a:pt x="0" y="3968065"/>
                </a:lnTo>
                <a:lnTo>
                  <a:pt x="0" y="0"/>
                </a:lnTo>
                <a:close/>
              </a:path>
            </a:pathLst>
          </a:custGeom>
          <a:blipFill>
            <a:blip r:embed="rId2"/>
            <a:stretch>
              <a:fillRect l="0" t="0" r="0" b="0"/>
            </a:stretch>
          </a:blipFill>
        </p:spPr>
      </p:sp>
      <p:sp>
        <p:nvSpPr>
          <p:cNvPr name="Freeform 3" id="3"/>
          <p:cNvSpPr/>
          <p:nvPr/>
        </p:nvSpPr>
        <p:spPr>
          <a:xfrm flipH="false" flipV="false" rot="5400000">
            <a:off x="383466" y="419357"/>
            <a:ext cx="4064599" cy="3968065"/>
          </a:xfrm>
          <a:custGeom>
            <a:avLst/>
            <a:gdLst/>
            <a:ahLst/>
            <a:cxnLst/>
            <a:rect r="r" b="b" t="t" l="l"/>
            <a:pathLst>
              <a:path h="3968065" w="4064599">
                <a:moveTo>
                  <a:pt x="0" y="0"/>
                </a:moveTo>
                <a:lnTo>
                  <a:pt x="4064599" y="0"/>
                </a:lnTo>
                <a:lnTo>
                  <a:pt x="4064599" y="3968065"/>
                </a:lnTo>
                <a:lnTo>
                  <a:pt x="0" y="3968065"/>
                </a:lnTo>
                <a:lnTo>
                  <a:pt x="0" y="0"/>
                </a:lnTo>
                <a:close/>
              </a:path>
            </a:pathLst>
          </a:custGeom>
          <a:blipFill>
            <a:blip r:embed="rId2"/>
            <a:stretch>
              <a:fillRect l="0" t="0" r="0" b="0"/>
            </a:stretch>
          </a:blipFill>
        </p:spPr>
      </p:sp>
      <p:sp>
        <p:nvSpPr>
          <p:cNvPr name="Freeform 4" id="4"/>
          <p:cNvSpPr/>
          <p:nvPr/>
        </p:nvSpPr>
        <p:spPr>
          <a:xfrm flipH="false" flipV="false" rot="-10800000">
            <a:off x="13793263" y="467624"/>
            <a:ext cx="4064599" cy="3968065"/>
          </a:xfrm>
          <a:custGeom>
            <a:avLst/>
            <a:gdLst/>
            <a:ahLst/>
            <a:cxnLst/>
            <a:rect r="r" b="b" t="t" l="l"/>
            <a:pathLst>
              <a:path h="3968065" w="4064599">
                <a:moveTo>
                  <a:pt x="0" y="0"/>
                </a:moveTo>
                <a:lnTo>
                  <a:pt x="4064599" y="0"/>
                </a:lnTo>
                <a:lnTo>
                  <a:pt x="4064599" y="3968065"/>
                </a:lnTo>
                <a:lnTo>
                  <a:pt x="0" y="3968065"/>
                </a:lnTo>
                <a:lnTo>
                  <a:pt x="0" y="0"/>
                </a:lnTo>
                <a:close/>
              </a:path>
            </a:pathLst>
          </a:custGeom>
          <a:blipFill>
            <a:blip r:embed="rId2"/>
            <a:stretch>
              <a:fillRect l="0" t="0" r="0" b="0"/>
            </a:stretch>
          </a:blipFill>
        </p:spPr>
      </p:sp>
      <p:sp>
        <p:nvSpPr>
          <p:cNvPr name="Freeform 5" id="5"/>
          <p:cNvSpPr/>
          <p:nvPr/>
        </p:nvSpPr>
        <p:spPr>
          <a:xfrm flipH="false" flipV="false" rot="-5400000">
            <a:off x="13744996" y="5754736"/>
            <a:ext cx="4064599" cy="3968065"/>
          </a:xfrm>
          <a:custGeom>
            <a:avLst/>
            <a:gdLst/>
            <a:ahLst/>
            <a:cxnLst/>
            <a:rect r="r" b="b" t="t" l="l"/>
            <a:pathLst>
              <a:path h="3968065" w="4064599">
                <a:moveTo>
                  <a:pt x="0" y="0"/>
                </a:moveTo>
                <a:lnTo>
                  <a:pt x="4064599" y="0"/>
                </a:lnTo>
                <a:lnTo>
                  <a:pt x="4064599" y="3968065"/>
                </a:lnTo>
                <a:lnTo>
                  <a:pt x="0" y="3968065"/>
                </a:lnTo>
                <a:lnTo>
                  <a:pt x="0" y="0"/>
                </a:lnTo>
                <a:close/>
              </a:path>
            </a:pathLst>
          </a:custGeom>
          <a:blipFill>
            <a:blip r:embed="rId2"/>
            <a:stretch>
              <a:fillRect l="0" t="0" r="0" b="0"/>
            </a:stretch>
          </a:blipFill>
        </p:spPr>
      </p:sp>
      <p:sp>
        <p:nvSpPr>
          <p:cNvPr name="Freeform 6" id="6"/>
          <p:cNvSpPr/>
          <p:nvPr/>
        </p:nvSpPr>
        <p:spPr>
          <a:xfrm flipH="false" flipV="false" rot="0">
            <a:off x="1832311" y="1199302"/>
            <a:ext cx="14623378" cy="7888396"/>
          </a:xfrm>
          <a:custGeom>
            <a:avLst/>
            <a:gdLst/>
            <a:ahLst/>
            <a:cxnLst/>
            <a:rect r="r" b="b" t="t" l="l"/>
            <a:pathLst>
              <a:path h="7888396" w="14623378">
                <a:moveTo>
                  <a:pt x="0" y="0"/>
                </a:moveTo>
                <a:lnTo>
                  <a:pt x="14623378" y="0"/>
                </a:lnTo>
                <a:lnTo>
                  <a:pt x="14623378" y="7888396"/>
                </a:lnTo>
                <a:lnTo>
                  <a:pt x="0" y="7888396"/>
                </a:lnTo>
                <a:lnTo>
                  <a:pt x="0" y="0"/>
                </a:lnTo>
                <a:close/>
              </a:path>
            </a:pathLst>
          </a:custGeom>
          <a:blipFill>
            <a:blip r:embed="rId3"/>
            <a:stretch>
              <a:fillRect l="0" t="-293" r="0" b="-293"/>
            </a:stretch>
          </a:blipFill>
        </p:spPr>
      </p:sp>
      <p:sp>
        <p:nvSpPr>
          <p:cNvPr name="TextBox 7" id="7"/>
          <p:cNvSpPr txBox="true"/>
          <p:nvPr/>
        </p:nvSpPr>
        <p:spPr>
          <a:xfrm rot="0">
            <a:off x="6945094" y="142922"/>
            <a:ext cx="4397812" cy="1056380"/>
          </a:xfrm>
          <a:prstGeom prst="rect">
            <a:avLst/>
          </a:prstGeom>
        </p:spPr>
        <p:txBody>
          <a:bodyPr anchor="t" rtlCol="false" tIns="0" lIns="0" bIns="0" rIns="0">
            <a:spAutoFit/>
          </a:bodyPr>
          <a:lstStyle/>
          <a:p>
            <a:pPr algn="ctr">
              <a:lnSpc>
                <a:spcPts val="8697"/>
              </a:lnSpc>
            </a:pPr>
            <a:r>
              <a:rPr lang="en-US" sz="6212">
                <a:solidFill>
                  <a:srgbClr val="FFFDFD"/>
                </a:solidFill>
                <a:latin typeface="Satisfy"/>
              </a:rPr>
              <a:t>Modelo CANVA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32616D"/>
        </a:solidFill>
      </p:bgPr>
    </p:bg>
    <p:spTree>
      <p:nvGrpSpPr>
        <p:cNvPr id="1" name=""/>
        <p:cNvGrpSpPr/>
        <p:nvPr/>
      </p:nvGrpSpPr>
      <p:grpSpPr>
        <a:xfrm>
          <a:off x="0" y="0"/>
          <a:ext cx="0" cy="0"/>
          <a:chOff x="0" y="0"/>
          <a:chExt cx="0" cy="0"/>
        </a:xfrm>
      </p:grpSpPr>
      <p:sp>
        <p:nvSpPr>
          <p:cNvPr name="Freeform 2" id="2"/>
          <p:cNvSpPr/>
          <p:nvPr/>
        </p:nvSpPr>
        <p:spPr>
          <a:xfrm flipH="false" flipV="false" rot="0">
            <a:off x="2464033" y="6318935"/>
            <a:ext cx="4064599" cy="3968065"/>
          </a:xfrm>
          <a:custGeom>
            <a:avLst/>
            <a:gdLst/>
            <a:ahLst/>
            <a:cxnLst/>
            <a:rect r="r" b="b" t="t" l="l"/>
            <a:pathLst>
              <a:path h="3968065" w="4064599">
                <a:moveTo>
                  <a:pt x="0" y="0"/>
                </a:moveTo>
                <a:lnTo>
                  <a:pt x="4064599" y="0"/>
                </a:lnTo>
                <a:lnTo>
                  <a:pt x="4064599" y="3968065"/>
                </a:lnTo>
                <a:lnTo>
                  <a:pt x="0" y="3968065"/>
                </a:lnTo>
                <a:lnTo>
                  <a:pt x="0" y="0"/>
                </a:lnTo>
                <a:close/>
              </a:path>
            </a:pathLst>
          </a:custGeom>
          <a:blipFill>
            <a:blip r:embed="rId2"/>
            <a:stretch>
              <a:fillRect l="0" t="0" r="0" b="0"/>
            </a:stretch>
          </a:blipFill>
        </p:spPr>
      </p:sp>
      <p:sp>
        <p:nvSpPr>
          <p:cNvPr name="Freeform 3" id="3"/>
          <p:cNvSpPr/>
          <p:nvPr/>
        </p:nvSpPr>
        <p:spPr>
          <a:xfrm flipH="false" flipV="false" rot="5400000">
            <a:off x="2415766" y="419357"/>
            <a:ext cx="4064599" cy="3968065"/>
          </a:xfrm>
          <a:custGeom>
            <a:avLst/>
            <a:gdLst/>
            <a:ahLst/>
            <a:cxnLst/>
            <a:rect r="r" b="b" t="t" l="l"/>
            <a:pathLst>
              <a:path h="3968065" w="4064599">
                <a:moveTo>
                  <a:pt x="0" y="0"/>
                </a:moveTo>
                <a:lnTo>
                  <a:pt x="4064599" y="0"/>
                </a:lnTo>
                <a:lnTo>
                  <a:pt x="4064599" y="3968065"/>
                </a:lnTo>
                <a:lnTo>
                  <a:pt x="0" y="3968065"/>
                </a:lnTo>
                <a:lnTo>
                  <a:pt x="0" y="0"/>
                </a:lnTo>
                <a:close/>
              </a:path>
            </a:pathLst>
          </a:custGeom>
          <a:blipFill>
            <a:blip r:embed="rId2"/>
            <a:stretch>
              <a:fillRect l="0" t="0" r="0" b="0"/>
            </a:stretch>
          </a:blipFill>
        </p:spPr>
      </p:sp>
      <p:sp>
        <p:nvSpPr>
          <p:cNvPr name="Freeform 4" id="4"/>
          <p:cNvSpPr/>
          <p:nvPr/>
        </p:nvSpPr>
        <p:spPr>
          <a:xfrm flipH="false" flipV="false" rot="-10800000">
            <a:off x="11760963" y="257222"/>
            <a:ext cx="4064599" cy="3968065"/>
          </a:xfrm>
          <a:custGeom>
            <a:avLst/>
            <a:gdLst/>
            <a:ahLst/>
            <a:cxnLst/>
            <a:rect r="r" b="b" t="t" l="l"/>
            <a:pathLst>
              <a:path h="3968065" w="4064599">
                <a:moveTo>
                  <a:pt x="0" y="0"/>
                </a:moveTo>
                <a:lnTo>
                  <a:pt x="4064599" y="0"/>
                </a:lnTo>
                <a:lnTo>
                  <a:pt x="4064599" y="3968065"/>
                </a:lnTo>
                <a:lnTo>
                  <a:pt x="0" y="3968065"/>
                </a:lnTo>
                <a:lnTo>
                  <a:pt x="0" y="0"/>
                </a:lnTo>
                <a:close/>
              </a:path>
            </a:pathLst>
          </a:custGeom>
          <a:blipFill>
            <a:blip r:embed="rId2"/>
            <a:stretch>
              <a:fillRect l="0" t="0" r="0" b="0"/>
            </a:stretch>
          </a:blipFill>
        </p:spPr>
      </p:sp>
      <p:sp>
        <p:nvSpPr>
          <p:cNvPr name="Freeform 5" id="5"/>
          <p:cNvSpPr/>
          <p:nvPr/>
        </p:nvSpPr>
        <p:spPr>
          <a:xfrm flipH="false" flipV="false" rot="-5400000">
            <a:off x="11809230" y="6318935"/>
            <a:ext cx="4064599" cy="3968065"/>
          </a:xfrm>
          <a:custGeom>
            <a:avLst/>
            <a:gdLst/>
            <a:ahLst/>
            <a:cxnLst/>
            <a:rect r="r" b="b" t="t" l="l"/>
            <a:pathLst>
              <a:path h="3968065" w="4064599">
                <a:moveTo>
                  <a:pt x="0" y="0"/>
                </a:moveTo>
                <a:lnTo>
                  <a:pt x="4064600" y="0"/>
                </a:lnTo>
                <a:lnTo>
                  <a:pt x="4064600" y="3968065"/>
                </a:lnTo>
                <a:lnTo>
                  <a:pt x="0" y="3968065"/>
                </a:lnTo>
                <a:lnTo>
                  <a:pt x="0" y="0"/>
                </a:lnTo>
                <a:close/>
              </a:path>
            </a:pathLst>
          </a:custGeom>
          <a:blipFill>
            <a:blip r:embed="rId2"/>
            <a:stretch>
              <a:fillRect l="0" t="0" r="0" b="0"/>
            </a:stretch>
          </a:blipFill>
        </p:spPr>
      </p:sp>
      <p:sp>
        <p:nvSpPr>
          <p:cNvPr name="Freeform 6" id="6"/>
          <p:cNvSpPr/>
          <p:nvPr/>
        </p:nvSpPr>
        <p:spPr>
          <a:xfrm flipH="false" flipV="false" rot="0">
            <a:off x="5242042" y="1199302"/>
            <a:ext cx="7892392" cy="8486972"/>
          </a:xfrm>
          <a:custGeom>
            <a:avLst/>
            <a:gdLst/>
            <a:ahLst/>
            <a:cxnLst/>
            <a:rect r="r" b="b" t="t" l="l"/>
            <a:pathLst>
              <a:path h="8486972" w="7892392">
                <a:moveTo>
                  <a:pt x="0" y="0"/>
                </a:moveTo>
                <a:lnTo>
                  <a:pt x="7892392" y="0"/>
                </a:lnTo>
                <a:lnTo>
                  <a:pt x="7892392" y="8486972"/>
                </a:lnTo>
                <a:lnTo>
                  <a:pt x="0" y="8486972"/>
                </a:lnTo>
                <a:lnTo>
                  <a:pt x="0" y="0"/>
                </a:lnTo>
                <a:close/>
              </a:path>
            </a:pathLst>
          </a:custGeom>
          <a:blipFill>
            <a:blip r:embed="rId3"/>
            <a:stretch>
              <a:fillRect l="-1121" t="0" r="0" b="0"/>
            </a:stretch>
          </a:blipFill>
        </p:spPr>
      </p:sp>
      <p:sp>
        <p:nvSpPr>
          <p:cNvPr name="TextBox 7" id="7"/>
          <p:cNvSpPr txBox="true"/>
          <p:nvPr/>
        </p:nvSpPr>
        <p:spPr>
          <a:xfrm rot="0">
            <a:off x="6958561" y="142922"/>
            <a:ext cx="4370877" cy="1056380"/>
          </a:xfrm>
          <a:prstGeom prst="rect">
            <a:avLst/>
          </a:prstGeom>
        </p:spPr>
        <p:txBody>
          <a:bodyPr anchor="t" rtlCol="false" tIns="0" lIns="0" bIns="0" rIns="0">
            <a:spAutoFit/>
          </a:bodyPr>
          <a:lstStyle/>
          <a:p>
            <a:pPr algn="ctr">
              <a:lnSpc>
                <a:spcPts val="8697"/>
              </a:lnSpc>
            </a:pPr>
            <a:r>
              <a:rPr lang="en-US" sz="6212">
                <a:solidFill>
                  <a:srgbClr val="FFFDFD"/>
                </a:solidFill>
                <a:latin typeface="Satisfy"/>
              </a:rPr>
              <a:t>Analisis FODA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32616D"/>
        </a:solidFill>
      </p:bgPr>
    </p:bg>
    <p:spTree>
      <p:nvGrpSpPr>
        <p:cNvPr id="1" name=""/>
        <p:cNvGrpSpPr/>
        <p:nvPr/>
      </p:nvGrpSpPr>
      <p:grpSpPr>
        <a:xfrm>
          <a:off x="0" y="0"/>
          <a:ext cx="0" cy="0"/>
          <a:chOff x="0" y="0"/>
          <a:chExt cx="0" cy="0"/>
        </a:xfrm>
      </p:grpSpPr>
      <p:grpSp>
        <p:nvGrpSpPr>
          <p:cNvPr name="Group 2" id="2"/>
          <p:cNvGrpSpPr/>
          <p:nvPr/>
        </p:nvGrpSpPr>
        <p:grpSpPr>
          <a:xfrm rot="0">
            <a:off x="2670925" y="610202"/>
            <a:ext cx="12946150" cy="9066597"/>
            <a:chOff x="0" y="0"/>
            <a:chExt cx="3409686" cy="2387910"/>
          </a:xfrm>
        </p:grpSpPr>
        <p:sp>
          <p:nvSpPr>
            <p:cNvPr name="Freeform 3" id="3"/>
            <p:cNvSpPr/>
            <p:nvPr/>
          </p:nvSpPr>
          <p:spPr>
            <a:xfrm flipH="false" flipV="false" rot="0">
              <a:off x="0" y="0"/>
              <a:ext cx="3409686" cy="2387910"/>
            </a:xfrm>
            <a:custGeom>
              <a:avLst/>
              <a:gdLst/>
              <a:ahLst/>
              <a:cxnLst/>
              <a:rect r="r" b="b" t="t" l="l"/>
              <a:pathLst>
                <a:path h="2387910" w="3409686">
                  <a:moveTo>
                    <a:pt x="0" y="0"/>
                  </a:moveTo>
                  <a:lnTo>
                    <a:pt x="3409686" y="0"/>
                  </a:lnTo>
                  <a:lnTo>
                    <a:pt x="3409686" y="2387910"/>
                  </a:lnTo>
                  <a:lnTo>
                    <a:pt x="0" y="2387910"/>
                  </a:lnTo>
                  <a:close/>
                </a:path>
              </a:pathLst>
            </a:custGeom>
            <a:solidFill>
              <a:srgbClr val="53838F"/>
            </a:solidFill>
          </p:spPr>
        </p:sp>
        <p:sp>
          <p:nvSpPr>
            <p:cNvPr name="TextBox 4" id="4"/>
            <p:cNvSpPr txBox="true"/>
            <p:nvPr/>
          </p:nvSpPr>
          <p:spPr>
            <a:xfrm>
              <a:off x="0" y="-38100"/>
              <a:ext cx="3409686" cy="242601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4322988"/>
            <a:ext cx="5858971" cy="5964012"/>
          </a:xfrm>
          <a:custGeom>
            <a:avLst/>
            <a:gdLst/>
            <a:ahLst/>
            <a:cxnLst/>
            <a:rect r="r" b="b" t="t" l="l"/>
            <a:pathLst>
              <a:path h="5964012" w="5858971">
                <a:moveTo>
                  <a:pt x="0" y="0"/>
                </a:moveTo>
                <a:lnTo>
                  <a:pt x="5858971" y="0"/>
                </a:lnTo>
                <a:lnTo>
                  <a:pt x="5858971" y="5964012"/>
                </a:lnTo>
                <a:lnTo>
                  <a:pt x="0" y="5964012"/>
                </a:lnTo>
                <a:lnTo>
                  <a:pt x="0" y="0"/>
                </a:lnTo>
                <a:close/>
              </a:path>
            </a:pathLst>
          </a:custGeom>
          <a:blipFill>
            <a:blip r:embed="rId2"/>
            <a:stretch>
              <a:fillRect l="0" t="0" r="0" b="0"/>
            </a:stretch>
          </a:blipFill>
        </p:spPr>
      </p:sp>
      <p:sp>
        <p:nvSpPr>
          <p:cNvPr name="Freeform 6" id="6"/>
          <p:cNvSpPr/>
          <p:nvPr/>
        </p:nvSpPr>
        <p:spPr>
          <a:xfrm flipH="false" flipV="false" rot="-10800000">
            <a:off x="12240626" y="0"/>
            <a:ext cx="5858971" cy="5964012"/>
          </a:xfrm>
          <a:custGeom>
            <a:avLst/>
            <a:gdLst/>
            <a:ahLst/>
            <a:cxnLst/>
            <a:rect r="r" b="b" t="t" l="l"/>
            <a:pathLst>
              <a:path h="5964012" w="5858971">
                <a:moveTo>
                  <a:pt x="0" y="0"/>
                </a:moveTo>
                <a:lnTo>
                  <a:pt x="5858971" y="0"/>
                </a:lnTo>
                <a:lnTo>
                  <a:pt x="5858971" y="5964012"/>
                </a:lnTo>
                <a:lnTo>
                  <a:pt x="0" y="5964012"/>
                </a:lnTo>
                <a:lnTo>
                  <a:pt x="0" y="0"/>
                </a:lnTo>
                <a:close/>
              </a:path>
            </a:pathLst>
          </a:custGeom>
          <a:blipFill>
            <a:blip r:embed="rId2"/>
            <a:stretch>
              <a:fillRect l="0" t="0" r="0" b="0"/>
            </a:stretch>
          </a:blipFill>
        </p:spPr>
      </p:sp>
      <p:sp>
        <p:nvSpPr>
          <p:cNvPr name="TextBox 7" id="7"/>
          <p:cNvSpPr txBox="true"/>
          <p:nvPr/>
        </p:nvSpPr>
        <p:spPr>
          <a:xfrm rot="0">
            <a:off x="5529709" y="1222565"/>
            <a:ext cx="7228582" cy="1128101"/>
          </a:xfrm>
          <a:prstGeom prst="rect">
            <a:avLst/>
          </a:prstGeom>
        </p:spPr>
        <p:txBody>
          <a:bodyPr anchor="t" rtlCol="false" tIns="0" lIns="0" bIns="0" rIns="0">
            <a:spAutoFit/>
          </a:bodyPr>
          <a:lstStyle/>
          <a:p>
            <a:pPr algn="ctr">
              <a:lnSpc>
                <a:spcPts val="9221"/>
              </a:lnSpc>
            </a:pPr>
            <a:r>
              <a:rPr lang="en-US" sz="6586">
                <a:solidFill>
                  <a:srgbClr val="FFFDFD"/>
                </a:solidFill>
                <a:latin typeface="Satisfy"/>
              </a:rPr>
              <a:t>Estrategia Competitiva</a:t>
            </a:r>
          </a:p>
        </p:txBody>
      </p:sp>
      <p:sp>
        <p:nvSpPr>
          <p:cNvPr name="TextBox 8" id="8"/>
          <p:cNvSpPr txBox="true"/>
          <p:nvPr/>
        </p:nvSpPr>
        <p:spPr>
          <a:xfrm rot="0">
            <a:off x="3016847" y="2548629"/>
            <a:ext cx="12254306" cy="5974056"/>
          </a:xfrm>
          <a:prstGeom prst="rect">
            <a:avLst/>
          </a:prstGeom>
        </p:spPr>
        <p:txBody>
          <a:bodyPr anchor="t" rtlCol="false" tIns="0" lIns="0" bIns="0" rIns="0">
            <a:spAutoFit/>
          </a:bodyPr>
          <a:lstStyle/>
          <a:p>
            <a:pPr algn="ctr">
              <a:lnSpc>
                <a:spcPts val="3988"/>
              </a:lnSpc>
              <a:spcBef>
                <a:spcPct val="0"/>
              </a:spcBef>
            </a:pPr>
            <a:r>
              <a:rPr lang="en-US" sz="2849">
                <a:solidFill>
                  <a:srgbClr val="FFFDFD"/>
                </a:solidFill>
                <a:latin typeface="Open Sans"/>
              </a:rPr>
              <a:t>ArtistSouls, una empresa especializada en productos biodegradables, adopta una estrategia competitiva basada en la diferenciación y la responsabilidad social corporativa. Al centrarse en el desarrollo de productos innovadores y ecológicamente sostenibles, ArtistSouls se destaca por su compromiso con el medio ambiente y la calidad superior de sus productos. La empresa invierte en tecnologías avanzadas y materiales biodegradables, garantizando que sus productos no solo cumplan con las expectativas de rendimiento de los clientes, sino que también minimicen el impacto ambiental. Además, ArtistSouls mantiene una fuerte relación con su comunidad y clientes a través de campañas de concienciación y educación sobre la importancia de la sostenibilidad, reforzando así su imagen de marca ética y responsable.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32616D"/>
        </a:solidFill>
      </p:bgPr>
    </p:bg>
    <p:spTree>
      <p:nvGrpSpPr>
        <p:cNvPr id="1" name=""/>
        <p:cNvGrpSpPr/>
        <p:nvPr/>
      </p:nvGrpSpPr>
      <p:grpSpPr>
        <a:xfrm>
          <a:off x="0" y="0"/>
          <a:ext cx="0" cy="0"/>
          <a:chOff x="0" y="0"/>
          <a:chExt cx="0" cy="0"/>
        </a:xfrm>
      </p:grpSpPr>
      <p:grpSp>
        <p:nvGrpSpPr>
          <p:cNvPr name="Group 2" id="2"/>
          <p:cNvGrpSpPr/>
          <p:nvPr/>
        </p:nvGrpSpPr>
        <p:grpSpPr>
          <a:xfrm rot="0">
            <a:off x="2670925" y="610202"/>
            <a:ext cx="12946150" cy="9066597"/>
            <a:chOff x="0" y="0"/>
            <a:chExt cx="3409686" cy="2387910"/>
          </a:xfrm>
        </p:grpSpPr>
        <p:sp>
          <p:nvSpPr>
            <p:cNvPr name="Freeform 3" id="3"/>
            <p:cNvSpPr/>
            <p:nvPr/>
          </p:nvSpPr>
          <p:spPr>
            <a:xfrm flipH="false" flipV="false" rot="0">
              <a:off x="0" y="0"/>
              <a:ext cx="3409686" cy="2387910"/>
            </a:xfrm>
            <a:custGeom>
              <a:avLst/>
              <a:gdLst/>
              <a:ahLst/>
              <a:cxnLst/>
              <a:rect r="r" b="b" t="t" l="l"/>
              <a:pathLst>
                <a:path h="2387910" w="3409686">
                  <a:moveTo>
                    <a:pt x="0" y="0"/>
                  </a:moveTo>
                  <a:lnTo>
                    <a:pt x="3409686" y="0"/>
                  </a:lnTo>
                  <a:lnTo>
                    <a:pt x="3409686" y="2387910"/>
                  </a:lnTo>
                  <a:lnTo>
                    <a:pt x="0" y="2387910"/>
                  </a:lnTo>
                  <a:close/>
                </a:path>
              </a:pathLst>
            </a:custGeom>
            <a:solidFill>
              <a:srgbClr val="53838F"/>
            </a:solidFill>
          </p:spPr>
        </p:sp>
        <p:sp>
          <p:nvSpPr>
            <p:cNvPr name="TextBox 4" id="4"/>
            <p:cNvSpPr txBox="true"/>
            <p:nvPr/>
          </p:nvSpPr>
          <p:spPr>
            <a:xfrm>
              <a:off x="0" y="-38100"/>
              <a:ext cx="3409686" cy="242601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4322988"/>
            <a:ext cx="5858971" cy="5964012"/>
          </a:xfrm>
          <a:custGeom>
            <a:avLst/>
            <a:gdLst/>
            <a:ahLst/>
            <a:cxnLst/>
            <a:rect r="r" b="b" t="t" l="l"/>
            <a:pathLst>
              <a:path h="5964012" w="5858971">
                <a:moveTo>
                  <a:pt x="0" y="0"/>
                </a:moveTo>
                <a:lnTo>
                  <a:pt x="5858971" y="0"/>
                </a:lnTo>
                <a:lnTo>
                  <a:pt x="5858971" y="5964012"/>
                </a:lnTo>
                <a:lnTo>
                  <a:pt x="0" y="5964012"/>
                </a:lnTo>
                <a:lnTo>
                  <a:pt x="0" y="0"/>
                </a:lnTo>
                <a:close/>
              </a:path>
            </a:pathLst>
          </a:custGeom>
          <a:blipFill>
            <a:blip r:embed="rId2"/>
            <a:stretch>
              <a:fillRect l="0" t="0" r="0" b="0"/>
            </a:stretch>
          </a:blipFill>
        </p:spPr>
      </p:sp>
      <p:sp>
        <p:nvSpPr>
          <p:cNvPr name="Freeform 6" id="6"/>
          <p:cNvSpPr/>
          <p:nvPr/>
        </p:nvSpPr>
        <p:spPr>
          <a:xfrm flipH="false" flipV="false" rot="-10800000">
            <a:off x="12240626" y="0"/>
            <a:ext cx="5858971" cy="5964012"/>
          </a:xfrm>
          <a:custGeom>
            <a:avLst/>
            <a:gdLst/>
            <a:ahLst/>
            <a:cxnLst/>
            <a:rect r="r" b="b" t="t" l="l"/>
            <a:pathLst>
              <a:path h="5964012" w="5858971">
                <a:moveTo>
                  <a:pt x="0" y="0"/>
                </a:moveTo>
                <a:lnTo>
                  <a:pt x="5858971" y="0"/>
                </a:lnTo>
                <a:lnTo>
                  <a:pt x="5858971" y="5964012"/>
                </a:lnTo>
                <a:lnTo>
                  <a:pt x="0" y="5964012"/>
                </a:lnTo>
                <a:lnTo>
                  <a:pt x="0" y="0"/>
                </a:lnTo>
                <a:close/>
              </a:path>
            </a:pathLst>
          </a:custGeom>
          <a:blipFill>
            <a:blip r:embed="rId2"/>
            <a:stretch>
              <a:fillRect l="0" t="0" r="0" b="0"/>
            </a:stretch>
          </a:blipFill>
        </p:spPr>
      </p:sp>
      <p:sp>
        <p:nvSpPr>
          <p:cNvPr name="TextBox 7" id="7"/>
          <p:cNvSpPr txBox="true"/>
          <p:nvPr/>
        </p:nvSpPr>
        <p:spPr>
          <a:xfrm rot="0">
            <a:off x="5865763" y="1222565"/>
            <a:ext cx="6556474" cy="1128101"/>
          </a:xfrm>
          <a:prstGeom prst="rect">
            <a:avLst/>
          </a:prstGeom>
        </p:spPr>
        <p:txBody>
          <a:bodyPr anchor="t" rtlCol="false" tIns="0" lIns="0" bIns="0" rIns="0">
            <a:spAutoFit/>
          </a:bodyPr>
          <a:lstStyle/>
          <a:p>
            <a:pPr algn="ctr">
              <a:lnSpc>
                <a:spcPts val="9221"/>
              </a:lnSpc>
            </a:pPr>
            <a:r>
              <a:rPr lang="en-US" sz="6586">
                <a:solidFill>
                  <a:srgbClr val="FFFDFD"/>
                </a:solidFill>
                <a:latin typeface="Satisfy"/>
              </a:rPr>
              <a:t>Ventaja  Competitiva</a:t>
            </a:r>
          </a:p>
        </p:txBody>
      </p:sp>
      <p:sp>
        <p:nvSpPr>
          <p:cNvPr name="TextBox 8" id="8"/>
          <p:cNvSpPr txBox="true"/>
          <p:nvPr/>
        </p:nvSpPr>
        <p:spPr>
          <a:xfrm rot="0">
            <a:off x="3927634" y="2456668"/>
            <a:ext cx="10432732" cy="6957539"/>
          </a:xfrm>
          <a:prstGeom prst="rect">
            <a:avLst/>
          </a:prstGeom>
        </p:spPr>
        <p:txBody>
          <a:bodyPr anchor="t" rtlCol="false" tIns="0" lIns="0" bIns="0" rIns="0">
            <a:spAutoFit/>
          </a:bodyPr>
          <a:lstStyle/>
          <a:p>
            <a:pPr algn="ctr">
              <a:lnSpc>
                <a:spcPts val="3706"/>
              </a:lnSpc>
              <a:spcBef>
                <a:spcPct val="0"/>
              </a:spcBef>
            </a:pPr>
            <a:r>
              <a:rPr lang="en-US" sz="2647">
                <a:solidFill>
                  <a:srgbClr val="FFFDFD"/>
                </a:solidFill>
                <a:latin typeface="Open Sans"/>
              </a:rPr>
              <a:t>ArtistSouls ha logrado una ventaja competitiva en el mercado de productos biodegradables mediante una fuerte diferenciación basada en la sostenibilidad y la innovación. Al centrarse en el desarrollo de materiales completamente biodegradables y compostables, a la creciente demanda de productos ecológicos. Además, la empresa se distingue por su compromiso con prácticas de producción responsables, desde el uso de materias primas sostenibles hasta la minimización de residuos en sus procesos. Esta dedicación no solo atrae a consumidores conscientes del medio ambiente, sino que también fortalece la reputación de la marca, facilitando alianzas estratégicas y aumentando la lealtad del cliente. Al ofrecer productos que no solo cumplen con altos estándares de calidad y diseño, sino que también contribuyen activamente a la reducción de la huella ambiental.</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32616D"/>
        </a:solidFill>
      </p:bgPr>
    </p:bg>
    <p:spTree>
      <p:nvGrpSpPr>
        <p:cNvPr id="1" name=""/>
        <p:cNvGrpSpPr/>
        <p:nvPr/>
      </p:nvGrpSpPr>
      <p:grpSpPr>
        <a:xfrm>
          <a:off x="0" y="0"/>
          <a:ext cx="0" cy="0"/>
          <a:chOff x="0" y="0"/>
          <a:chExt cx="0" cy="0"/>
        </a:xfrm>
      </p:grpSpPr>
      <p:sp>
        <p:nvSpPr>
          <p:cNvPr name="Freeform 2" id="2"/>
          <p:cNvSpPr/>
          <p:nvPr/>
        </p:nvSpPr>
        <p:spPr>
          <a:xfrm flipH="false" flipV="false" rot="0">
            <a:off x="0" y="4865962"/>
            <a:ext cx="5747766" cy="5632811"/>
          </a:xfrm>
          <a:custGeom>
            <a:avLst/>
            <a:gdLst/>
            <a:ahLst/>
            <a:cxnLst/>
            <a:rect r="r" b="b" t="t" l="l"/>
            <a:pathLst>
              <a:path h="5632811" w="5747766">
                <a:moveTo>
                  <a:pt x="0" y="0"/>
                </a:moveTo>
                <a:lnTo>
                  <a:pt x="5747766" y="0"/>
                </a:lnTo>
                <a:lnTo>
                  <a:pt x="5747766" y="5632811"/>
                </a:lnTo>
                <a:lnTo>
                  <a:pt x="0" y="56328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2597711" y="4923439"/>
            <a:ext cx="5747766" cy="5632811"/>
          </a:xfrm>
          <a:custGeom>
            <a:avLst/>
            <a:gdLst/>
            <a:ahLst/>
            <a:cxnLst/>
            <a:rect r="r" b="b" t="t" l="l"/>
            <a:pathLst>
              <a:path h="5632811" w="5747766">
                <a:moveTo>
                  <a:pt x="0" y="0"/>
                </a:moveTo>
                <a:lnTo>
                  <a:pt x="5747767" y="0"/>
                </a:lnTo>
                <a:lnTo>
                  <a:pt x="5747767" y="5632811"/>
                </a:lnTo>
                <a:lnTo>
                  <a:pt x="0" y="56328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221859" y="1681151"/>
            <a:ext cx="6584904" cy="7577149"/>
          </a:xfrm>
          <a:custGeom>
            <a:avLst/>
            <a:gdLst/>
            <a:ahLst/>
            <a:cxnLst/>
            <a:rect r="r" b="b" t="t" l="l"/>
            <a:pathLst>
              <a:path h="7577149" w="6584904">
                <a:moveTo>
                  <a:pt x="0" y="0"/>
                </a:moveTo>
                <a:lnTo>
                  <a:pt x="6584903" y="0"/>
                </a:lnTo>
                <a:lnTo>
                  <a:pt x="6584903" y="7577149"/>
                </a:lnTo>
                <a:lnTo>
                  <a:pt x="0" y="7577149"/>
                </a:lnTo>
                <a:lnTo>
                  <a:pt x="0" y="0"/>
                </a:lnTo>
                <a:close/>
              </a:path>
            </a:pathLst>
          </a:custGeom>
          <a:blipFill>
            <a:blip r:embed="rId4"/>
            <a:stretch>
              <a:fillRect l="0" t="0" r="0" b="0"/>
            </a:stretch>
          </a:blipFill>
        </p:spPr>
      </p:sp>
      <p:sp>
        <p:nvSpPr>
          <p:cNvPr name="Freeform 5" id="5"/>
          <p:cNvSpPr/>
          <p:nvPr/>
        </p:nvSpPr>
        <p:spPr>
          <a:xfrm flipH="false" flipV="false" rot="-10800000">
            <a:off x="12354587" y="0"/>
            <a:ext cx="5747766" cy="5632811"/>
          </a:xfrm>
          <a:custGeom>
            <a:avLst/>
            <a:gdLst/>
            <a:ahLst/>
            <a:cxnLst/>
            <a:rect r="r" b="b" t="t" l="l"/>
            <a:pathLst>
              <a:path h="5632811" w="5747766">
                <a:moveTo>
                  <a:pt x="0" y="0"/>
                </a:moveTo>
                <a:lnTo>
                  <a:pt x="5747766" y="0"/>
                </a:lnTo>
                <a:lnTo>
                  <a:pt x="5747766" y="5632811"/>
                </a:lnTo>
                <a:lnTo>
                  <a:pt x="0" y="56328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57120" y="1559657"/>
            <a:ext cx="8886880" cy="7167685"/>
          </a:xfrm>
          <a:custGeom>
            <a:avLst/>
            <a:gdLst/>
            <a:ahLst/>
            <a:cxnLst/>
            <a:rect r="r" b="b" t="t" l="l"/>
            <a:pathLst>
              <a:path h="7167685" w="8886880">
                <a:moveTo>
                  <a:pt x="0" y="0"/>
                </a:moveTo>
                <a:lnTo>
                  <a:pt x="8886880" y="0"/>
                </a:lnTo>
                <a:lnTo>
                  <a:pt x="8886880" y="7167686"/>
                </a:lnTo>
                <a:lnTo>
                  <a:pt x="0" y="7167686"/>
                </a:lnTo>
                <a:lnTo>
                  <a:pt x="0" y="0"/>
                </a:lnTo>
                <a:close/>
              </a:path>
            </a:pathLst>
          </a:custGeom>
          <a:blipFill>
            <a:blip r:embed="rId5"/>
            <a:stretch>
              <a:fillRect l="-2704" t="0" r="-9734" b="0"/>
            </a:stretch>
          </a:blipFill>
        </p:spPr>
      </p:sp>
      <p:sp>
        <p:nvSpPr>
          <p:cNvPr name="Freeform 7" id="7"/>
          <p:cNvSpPr/>
          <p:nvPr/>
        </p:nvSpPr>
        <p:spPr>
          <a:xfrm flipH="false" flipV="false" rot="5400000">
            <a:off x="-260112" y="-57478"/>
            <a:ext cx="5747766" cy="5632811"/>
          </a:xfrm>
          <a:custGeom>
            <a:avLst/>
            <a:gdLst/>
            <a:ahLst/>
            <a:cxnLst/>
            <a:rect r="r" b="b" t="t" l="l"/>
            <a:pathLst>
              <a:path h="5632811" w="5747766">
                <a:moveTo>
                  <a:pt x="0" y="0"/>
                </a:moveTo>
                <a:lnTo>
                  <a:pt x="5747767" y="0"/>
                </a:lnTo>
                <a:lnTo>
                  <a:pt x="5747767" y="5632811"/>
                </a:lnTo>
                <a:lnTo>
                  <a:pt x="0" y="56328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5430177" y="592534"/>
            <a:ext cx="6924410" cy="1262060"/>
          </a:xfrm>
          <a:prstGeom prst="rect">
            <a:avLst/>
          </a:prstGeom>
        </p:spPr>
        <p:txBody>
          <a:bodyPr anchor="t" rtlCol="false" tIns="0" lIns="0" bIns="0" rIns="0">
            <a:spAutoFit/>
          </a:bodyPr>
          <a:lstStyle/>
          <a:p>
            <a:pPr algn="ctr">
              <a:lnSpc>
                <a:spcPts val="10244"/>
              </a:lnSpc>
            </a:pPr>
            <a:r>
              <a:rPr lang="en-US" sz="7317">
                <a:solidFill>
                  <a:srgbClr val="FFFDFD"/>
                </a:solidFill>
                <a:latin typeface="Satisfy"/>
              </a:rPr>
              <a:t>Mezcla de maketing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DAGIcJMmXBg</dc:identifier>
  <dcterms:modified xsi:type="dcterms:W3CDTF">2011-08-01T06:04:30Z</dcterms:modified>
  <cp:revision>1</cp:revision>
  <dc:title>Ptresentacion ArtistSouls- (G3-CTPSIH)</dc:title>
</cp:coreProperties>
</file>