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4"/>
  </p:sldMasterIdLst>
  <p:sldIdLst>
    <p:sldId id="256" r:id="rId5"/>
    <p:sldId id="257" r:id="rId6"/>
    <p:sldId id="258" r:id="rId7"/>
    <p:sldId id="259" r:id="rId8"/>
    <p:sldId id="263" r:id="rId9"/>
    <p:sldId id="260" r:id="rId10"/>
    <p:sldId id="268" r:id="rId11"/>
    <p:sldId id="261" r:id="rId12"/>
    <p:sldId id="262" r:id="rId13"/>
    <p:sldId id="264" r:id="rId14"/>
    <p:sldId id="265" r:id="rId15"/>
    <p:sldId id="266" r:id="rId16"/>
    <p:sldId id="267" r:id="rId17"/>
    <p:sldId id="269" r:id="rId18"/>
    <p:sldId id="270" r:id="rId19"/>
    <p:sldId id="271" r:id="rId20"/>
  </p:sldIdLst>
  <p:sldSz cx="9144000" cy="6858000" type="screen4x3"/>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546"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rvaezkendel273@gmail.com" userId="09763d32a4408c5e" providerId="LiveId" clId="{BBD792B3-ADA5-4822-B6FD-2B3C2500BCAF}"/>
    <pc:docChg chg="undo redo custSel addSld delSld modSld">
      <pc:chgData name="narvaezkendel273@gmail.com" userId="09763d32a4408c5e" providerId="LiveId" clId="{BBD792B3-ADA5-4822-B6FD-2B3C2500BCAF}" dt="2024-06-15T04:58:10.924" v="641" actId="255"/>
      <pc:docMkLst>
        <pc:docMk/>
      </pc:docMkLst>
      <pc:sldChg chg="modSp mod">
        <pc:chgData name="narvaezkendel273@gmail.com" userId="09763d32a4408c5e" providerId="LiveId" clId="{BBD792B3-ADA5-4822-B6FD-2B3C2500BCAF}" dt="2024-06-15T04:58:10.924" v="641" actId="255"/>
        <pc:sldMkLst>
          <pc:docMk/>
          <pc:sldMk cId="1921802321" sldId="258"/>
        </pc:sldMkLst>
        <pc:spChg chg="mod">
          <ac:chgData name="narvaezkendel273@gmail.com" userId="09763d32a4408c5e" providerId="LiveId" clId="{BBD792B3-ADA5-4822-B6FD-2B3C2500BCAF}" dt="2024-06-15T04:58:10.924" v="641" actId="255"/>
          <ac:spMkLst>
            <pc:docMk/>
            <pc:sldMk cId="1921802321" sldId="258"/>
            <ac:spMk id="3" creationId="{298DEBF9-D1BA-4FE5-BEB4-5D0C11119664}"/>
          </ac:spMkLst>
        </pc:spChg>
      </pc:sldChg>
      <pc:sldChg chg="modSp mod">
        <pc:chgData name="narvaezkendel273@gmail.com" userId="09763d32a4408c5e" providerId="LiveId" clId="{BBD792B3-ADA5-4822-B6FD-2B3C2500BCAF}" dt="2024-06-15T04:57:53.140" v="640" actId="403"/>
        <pc:sldMkLst>
          <pc:docMk/>
          <pc:sldMk cId="1340035859" sldId="259"/>
        </pc:sldMkLst>
        <pc:spChg chg="mod">
          <ac:chgData name="narvaezkendel273@gmail.com" userId="09763d32a4408c5e" providerId="LiveId" clId="{BBD792B3-ADA5-4822-B6FD-2B3C2500BCAF}" dt="2024-06-15T04:57:53.140" v="640" actId="403"/>
          <ac:spMkLst>
            <pc:docMk/>
            <pc:sldMk cId="1340035859" sldId="259"/>
            <ac:spMk id="3" creationId="{FDEBA3E9-DEDE-4698-A0C9-A880B6002CF1}"/>
          </ac:spMkLst>
        </pc:spChg>
      </pc:sldChg>
      <pc:sldChg chg="modSp mod">
        <pc:chgData name="narvaezkendel273@gmail.com" userId="09763d32a4408c5e" providerId="LiveId" clId="{BBD792B3-ADA5-4822-B6FD-2B3C2500BCAF}" dt="2024-06-15T04:29:47.944" v="393" actId="113"/>
        <pc:sldMkLst>
          <pc:docMk/>
          <pc:sldMk cId="1328289903" sldId="260"/>
        </pc:sldMkLst>
        <pc:spChg chg="mod">
          <ac:chgData name="narvaezkendel273@gmail.com" userId="09763d32a4408c5e" providerId="LiveId" clId="{BBD792B3-ADA5-4822-B6FD-2B3C2500BCAF}" dt="2024-06-15T04:29:47.944" v="393" actId="113"/>
          <ac:spMkLst>
            <pc:docMk/>
            <pc:sldMk cId="1328289903" sldId="260"/>
            <ac:spMk id="3" creationId="{8353C14E-B774-4B06-A635-C52E6819060E}"/>
          </ac:spMkLst>
        </pc:spChg>
      </pc:sldChg>
      <pc:sldChg chg="modSp mod">
        <pc:chgData name="narvaezkendel273@gmail.com" userId="09763d32a4408c5e" providerId="LiveId" clId="{BBD792B3-ADA5-4822-B6FD-2B3C2500BCAF}" dt="2024-06-15T04:49:22.933" v="543" actId="2711"/>
        <pc:sldMkLst>
          <pc:docMk/>
          <pc:sldMk cId="3135158489" sldId="261"/>
        </pc:sldMkLst>
        <pc:spChg chg="mod">
          <ac:chgData name="narvaezkendel273@gmail.com" userId="09763d32a4408c5e" providerId="LiveId" clId="{BBD792B3-ADA5-4822-B6FD-2B3C2500BCAF}" dt="2024-06-15T04:49:22.933" v="543" actId="2711"/>
          <ac:spMkLst>
            <pc:docMk/>
            <pc:sldMk cId="3135158489" sldId="261"/>
            <ac:spMk id="3" creationId="{A2AC36D6-DED7-4A93-A452-FA3D66619A27}"/>
          </ac:spMkLst>
        </pc:spChg>
      </pc:sldChg>
      <pc:sldChg chg="modSp mod">
        <pc:chgData name="narvaezkendel273@gmail.com" userId="09763d32a4408c5e" providerId="LiveId" clId="{BBD792B3-ADA5-4822-B6FD-2B3C2500BCAF}" dt="2024-06-15T04:49:51.149" v="544" actId="2711"/>
        <pc:sldMkLst>
          <pc:docMk/>
          <pc:sldMk cId="1676280797" sldId="262"/>
        </pc:sldMkLst>
        <pc:spChg chg="mod">
          <ac:chgData name="narvaezkendel273@gmail.com" userId="09763d32a4408c5e" providerId="LiveId" clId="{BBD792B3-ADA5-4822-B6FD-2B3C2500BCAF}" dt="2024-06-15T04:49:51.149" v="544" actId="2711"/>
          <ac:spMkLst>
            <pc:docMk/>
            <pc:sldMk cId="1676280797" sldId="262"/>
            <ac:spMk id="3" creationId="{2336B352-3AE3-4D55-9A09-9BA545C3F9A0}"/>
          </ac:spMkLst>
        </pc:spChg>
      </pc:sldChg>
      <pc:sldChg chg="modSp mod">
        <pc:chgData name="narvaezkendel273@gmail.com" userId="09763d32a4408c5e" providerId="LiveId" clId="{BBD792B3-ADA5-4822-B6FD-2B3C2500BCAF}" dt="2024-06-15T04:57:41.829" v="637" actId="27636"/>
        <pc:sldMkLst>
          <pc:docMk/>
          <pc:sldMk cId="3827951468" sldId="263"/>
        </pc:sldMkLst>
        <pc:spChg chg="mod">
          <ac:chgData name="narvaezkendel273@gmail.com" userId="09763d32a4408c5e" providerId="LiveId" clId="{BBD792B3-ADA5-4822-B6FD-2B3C2500BCAF}" dt="2024-06-15T04:57:41.829" v="637" actId="27636"/>
          <ac:spMkLst>
            <pc:docMk/>
            <pc:sldMk cId="3827951468" sldId="263"/>
            <ac:spMk id="3" creationId="{1A91407B-10C7-4919-89D1-0710F6F6322A}"/>
          </ac:spMkLst>
        </pc:spChg>
      </pc:sldChg>
      <pc:sldChg chg="modSp new mod">
        <pc:chgData name="narvaezkendel273@gmail.com" userId="09763d32a4408c5e" providerId="LiveId" clId="{BBD792B3-ADA5-4822-B6FD-2B3C2500BCAF}" dt="2024-06-15T04:50:33.279" v="548" actId="2711"/>
        <pc:sldMkLst>
          <pc:docMk/>
          <pc:sldMk cId="2901133593" sldId="264"/>
        </pc:sldMkLst>
        <pc:spChg chg="mod">
          <ac:chgData name="narvaezkendel273@gmail.com" userId="09763d32a4408c5e" providerId="LiveId" clId="{BBD792B3-ADA5-4822-B6FD-2B3C2500BCAF}" dt="2024-06-15T03:16:50.180" v="31" actId="20577"/>
          <ac:spMkLst>
            <pc:docMk/>
            <pc:sldMk cId="2901133593" sldId="264"/>
            <ac:spMk id="2" creationId="{F4FBEA93-9121-4A3E-8025-9E4A46C37D72}"/>
          </ac:spMkLst>
        </pc:spChg>
        <pc:spChg chg="mod">
          <ac:chgData name="narvaezkendel273@gmail.com" userId="09763d32a4408c5e" providerId="LiveId" clId="{BBD792B3-ADA5-4822-B6FD-2B3C2500BCAF}" dt="2024-06-15T04:50:33.279" v="548" actId="2711"/>
          <ac:spMkLst>
            <pc:docMk/>
            <pc:sldMk cId="2901133593" sldId="264"/>
            <ac:spMk id="3" creationId="{F71A8474-F8F2-447D-954C-B14D5947A6F4}"/>
          </ac:spMkLst>
        </pc:spChg>
      </pc:sldChg>
      <pc:sldChg chg="modSp new mod">
        <pc:chgData name="narvaezkendel273@gmail.com" userId="09763d32a4408c5e" providerId="LiveId" clId="{BBD792B3-ADA5-4822-B6FD-2B3C2500BCAF}" dt="2024-06-15T04:50:39.593" v="549" actId="2711"/>
        <pc:sldMkLst>
          <pc:docMk/>
          <pc:sldMk cId="927376450" sldId="265"/>
        </pc:sldMkLst>
        <pc:spChg chg="mod">
          <ac:chgData name="narvaezkendel273@gmail.com" userId="09763d32a4408c5e" providerId="LiveId" clId="{BBD792B3-ADA5-4822-B6FD-2B3C2500BCAF}" dt="2024-06-15T03:20:42.572" v="36"/>
          <ac:spMkLst>
            <pc:docMk/>
            <pc:sldMk cId="927376450" sldId="265"/>
            <ac:spMk id="2" creationId="{E47C2442-E94D-44D9-89E5-F53806BEEFDA}"/>
          </ac:spMkLst>
        </pc:spChg>
        <pc:spChg chg="mod">
          <ac:chgData name="narvaezkendel273@gmail.com" userId="09763d32a4408c5e" providerId="LiveId" clId="{BBD792B3-ADA5-4822-B6FD-2B3C2500BCAF}" dt="2024-06-15T04:50:39.593" v="549" actId="2711"/>
          <ac:spMkLst>
            <pc:docMk/>
            <pc:sldMk cId="927376450" sldId="265"/>
            <ac:spMk id="3" creationId="{7958F6AC-6EE1-4D4F-BFC5-2F2A916C58F6}"/>
          </ac:spMkLst>
        </pc:spChg>
      </pc:sldChg>
      <pc:sldChg chg="modSp new mod">
        <pc:chgData name="narvaezkendel273@gmail.com" userId="09763d32a4408c5e" providerId="LiveId" clId="{BBD792B3-ADA5-4822-B6FD-2B3C2500BCAF}" dt="2024-06-15T04:57:15.142" v="635" actId="404"/>
        <pc:sldMkLst>
          <pc:docMk/>
          <pc:sldMk cId="2082804335" sldId="266"/>
        </pc:sldMkLst>
        <pc:spChg chg="mod">
          <ac:chgData name="narvaezkendel273@gmail.com" userId="09763d32a4408c5e" providerId="LiveId" clId="{BBD792B3-ADA5-4822-B6FD-2B3C2500BCAF}" dt="2024-06-15T03:21:34.089" v="40"/>
          <ac:spMkLst>
            <pc:docMk/>
            <pc:sldMk cId="2082804335" sldId="266"/>
            <ac:spMk id="2" creationId="{BF179E79-179B-4C8D-B1EB-59C0FB65DC1F}"/>
          </ac:spMkLst>
        </pc:spChg>
        <pc:spChg chg="mod">
          <ac:chgData name="narvaezkendel273@gmail.com" userId="09763d32a4408c5e" providerId="LiveId" clId="{BBD792B3-ADA5-4822-B6FD-2B3C2500BCAF}" dt="2024-06-15T04:57:15.142" v="635" actId="404"/>
          <ac:spMkLst>
            <pc:docMk/>
            <pc:sldMk cId="2082804335" sldId="266"/>
            <ac:spMk id="3" creationId="{BD238E09-5580-47B0-B276-DCF7DFA84D94}"/>
          </ac:spMkLst>
        </pc:spChg>
      </pc:sldChg>
      <pc:sldChg chg="modSp new mod">
        <pc:chgData name="narvaezkendel273@gmail.com" userId="09763d32a4408c5e" providerId="LiveId" clId="{BBD792B3-ADA5-4822-B6FD-2B3C2500BCAF}" dt="2024-06-15T04:47:54.460" v="531" actId="2711"/>
        <pc:sldMkLst>
          <pc:docMk/>
          <pc:sldMk cId="1194851472" sldId="267"/>
        </pc:sldMkLst>
        <pc:spChg chg="mod">
          <ac:chgData name="narvaezkendel273@gmail.com" userId="09763d32a4408c5e" providerId="LiveId" clId="{BBD792B3-ADA5-4822-B6FD-2B3C2500BCAF}" dt="2024-06-15T03:26:24.196" v="56"/>
          <ac:spMkLst>
            <pc:docMk/>
            <pc:sldMk cId="1194851472" sldId="267"/>
            <ac:spMk id="2" creationId="{F1FE7985-A603-4818-8092-CD48D4B50DDF}"/>
          </ac:spMkLst>
        </pc:spChg>
        <pc:spChg chg="mod">
          <ac:chgData name="narvaezkendel273@gmail.com" userId="09763d32a4408c5e" providerId="LiveId" clId="{BBD792B3-ADA5-4822-B6FD-2B3C2500BCAF}" dt="2024-06-15T04:47:54.460" v="531" actId="2711"/>
          <ac:spMkLst>
            <pc:docMk/>
            <pc:sldMk cId="1194851472" sldId="267"/>
            <ac:spMk id="3" creationId="{BA66F50C-3312-4769-B2EA-9FB5879A8103}"/>
          </ac:spMkLst>
        </pc:spChg>
      </pc:sldChg>
      <pc:sldChg chg="delSp modSp new mod">
        <pc:chgData name="narvaezkendel273@gmail.com" userId="09763d32a4408c5e" providerId="LiveId" clId="{BBD792B3-ADA5-4822-B6FD-2B3C2500BCAF}" dt="2024-06-15T04:49:02.403" v="542" actId="2711"/>
        <pc:sldMkLst>
          <pc:docMk/>
          <pc:sldMk cId="416245242" sldId="268"/>
        </pc:sldMkLst>
        <pc:spChg chg="del">
          <ac:chgData name="narvaezkendel273@gmail.com" userId="09763d32a4408c5e" providerId="LiveId" clId="{BBD792B3-ADA5-4822-B6FD-2B3C2500BCAF}" dt="2024-06-15T04:20:38.883" v="262" actId="21"/>
          <ac:spMkLst>
            <pc:docMk/>
            <pc:sldMk cId="416245242" sldId="268"/>
            <ac:spMk id="2" creationId="{D17AD47F-AFA1-4C53-A731-3995A64857A9}"/>
          </ac:spMkLst>
        </pc:spChg>
        <pc:spChg chg="mod">
          <ac:chgData name="narvaezkendel273@gmail.com" userId="09763d32a4408c5e" providerId="LiveId" clId="{BBD792B3-ADA5-4822-B6FD-2B3C2500BCAF}" dt="2024-06-15T04:49:02.403" v="542" actId="2711"/>
          <ac:spMkLst>
            <pc:docMk/>
            <pc:sldMk cId="416245242" sldId="268"/>
            <ac:spMk id="3" creationId="{389AEBA9-58AF-4B9D-AA03-48564DEF6A48}"/>
          </ac:spMkLst>
        </pc:spChg>
      </pc:sldChg>
      <pc:sldChg chg="delSp modSp new del mod">
        <pc:chgData name="narvaezkendel273@gmail.com" userId="09763d32a4408c5e" providerId="LiveId" clId="{BBD792B3-ADA5-4822-B6FD-2B3C2500BCAF}" dt="2024-06-15T03:35:02.413" v="86" actId="2696"/>
        <pc:sldMkLst>
          <pc:docMk/>
          <pc:sldMk cId="523988526" sldId="268"/>
        </pc:sldMkLst>
        <pc:spChg chg="del">
          <ac:chgData name="narvaezkendel273@gmail.com" userId="09763d32a4408c5e" providerId="LiveId" clId="{BBD792B3-ADA5-4822-B6FD-2B3C2500BCAF}" dt="2024-06-15T03:30:45.484" v="84" actId="21"/>
          <ac:spMkLst>
            <pc:docMk/>
            <pc:sldMk cId="523988526" sldId="268"/>
            <ac:spMk id="2" creationId="{1BE4A8E6-11F8-4845-BECA-5A1515B372E8}"/>
          </ac:spMkLst>
        </pc:spChg>
        <pc:spChg chg="mod">
          <ac:chgData name="narvaezkendel273@gmail.com" userId="09763d32a4408c5e" providerId="LiveId" clId="{BBD792B3-ADA5-4822-B6FD-2B3C2500BCAF}" dt="2024-06-15T03:30:50.575" v="85" actId="14100"/>
          <ac:spMkLst>
            <pc:docMk/>
            <pc:sldMk cId="523988526" sldId="268"/>
            <ac:spMk id="3" creationId="{D662C1EE-A4A3-443C-B0D3-2B4AC4CDF421}"/>
          </ac:spMkLst>
        </pc:spChg>
      </pc:sldChg>
      <pc:sldChg chg="delSp modSp new mod">
        <pc:chgData name="narvaezkendel273@gmail.com" userId="09763d32a4408c5e" providerId="LiveId" clId="{BBD792B3-ADA5-4822-B6FD-2B3C2500BCAF}" dt="2024-06-15T04:55:15.799" v="598" actId="255"/>
        <pc:sldMkLst>
          <pc:docMk/>
          <pc:sldMk cId="1424732077" sldId="269"/>
        </pc:sldMkLst>
        <pc:spChg chg="del">
          <ac:chgData name="narvaezkendel273@gmail.com" userId="09763d32a4408c5e" providerId="LiveId" clId="{BBD792B3-ADA5-4822-B6FD-2B3C2500BCAF}" dt="2024-06-15T04:43:43.252" v="465" actId="21"/>
          <ac:spMkLst>
            <pc:docMk/>
            <pc:sldMk cId="1424732077" sldId="269"/>
            <ac:spMk id="2" creationId="{48B9770C-714B-45EF-BBE2-D4E6F7387C78}"/>
          </ac:spMkLst>
        </pc:spChg>
        <pc:spChg chg="mod">
          <ac:chgData name="narvaezkendel273@gmail.com" userId="09763d32a4408c5e" providerId="LiveId" clId="{BBD792B3-ADA5-4822-B6FD-2B3C2500BCAF}" dt="2024-06-15T04:55:15.799" v="598" actId="255"/>
          <ac:spMkLst>
            <pc:docMk/>
            <pc:sldMk cId="1424732077" sldId="269"/>
            <ac:spMk id="3" creationId="{56DDF229-2AB6-4C22-82D0-4EBB2D6B5C0B}"/>
          </ac:spMkLst>
        </pc:spChg>
      </pc:sldChg>
      <pc:sldChg chg="delSp modSp new mod">
        <pc:chgData name="narvaezkendel273@gmail.com" userId="09763d32a4408c5e" providerId="LiveId" clId="{BBD792B3-ADA5-4822-B6FD-2B3C2500BCAF}" dt="2024-06-15T04:55:07.639" v="597" actId="404"/>
        <pc:sldMkLst>
          <pc:docMk/>
          <pc:sldMk cId="2885318305" sldId="270"/>
        </pc:sldMkLst>
        <pc:spChg chg="del">
          <ac:chgData name="narvaezkendel273@gmail.com" userId="09763d32a4408c5e" providerId="LiveId" clId="{BBD792B3-ADA5-4822-B6FD-2B3C2500BCAF}" dt="2024-06-15T04:45:20.569" v="494" actId="21"/>
          <ac:spMkLst>
            <pc:docMk/>
            <pc:sldMk cId="2885318305" sldId="270"/>
            <ac:spMk id="2" creationId="{2E918DE8-A073-4D04-B33B-814874C93279}"/>
          </ac:spMkLst>
        </pc:spChg>
        <pc:spChg chg="mod">
          <ac:chgData name="narvaezkendel273@gmail.com" userId="09763d32a4408c5e" providerId="LiveId" clId="{BBD792B3-ADA5-4822-B6FD-2B3C2500BCAF}" dt="2024-06-15T04:55:07.639" v="597" actId="404"/>
          <ac:spMkLst>
            <pc:docMk/>
            <pc:sldMk cId="2885318305" sldId="270"/>
            <ac:spMk id="3" creationId="{3DC32A01-31B7-4A4C-A6F7-481C250D0FAD}"/>
          </ac:spMkLst>
        </pc:spChg>
      </pc:sldChg>
      <pc:sldChg chg="delSp modSp new mod">
        <pc:chgData name="narvaezkendel273@gmail.com" userId="09763d32a4408c5e" providerId="LiveId" clId="{BBD792B3-ADA5-4822-B6FD-2B3C2500BCAF}" dt="2024-06-15T04:56:48.032" v="631" actId="27636"/>
        <pc:sldMkLst>
          <pc:docMk/>
          <pc:sldMk cId="2310829102" sldId="271"/>
        </pc:sldMkLst>
        <pc:spChg chg="del">
          <ac:chgData name="narvaezkendel273@gmail.com" userId="09763d32a4408c5e" providerId="LiveId" clId="{BBD792B3-ADA5-4822-B6FD-2B3C2500BCAF}" dt="2024-06-15T04:52:00.915" v="561" actId="21"/>
          <ac:spMkLst>
            <pc:docMk/>
            <pc:sldMk cId="2310829102" sldId="271"/>
            <ac:spMk id="2" creationId="{79E40676-C766-43CA-B1FF-77E9A983A9F2}"/>
          </ac:spMkLst>
        </pc:spChg>
        <pc:spChg chg="mod">
          <ac:chgData name="narvaezkendel273@gmail.com" userId="09763d32a4408c5e" providerId="LiveId" clId="{BBD792B3-ADA5-4822-B6FD-2B3C2500BCAF}" dt="2024-06-15T04:56:48.032" v="631" actId="27636"/>
          <ac:spMkLst>
            <pc:docMk/>
            <pc:sldMk cId="2310829102" sldId="271"/>
            <ac:spMk id="3" creationId="{06E7EFC3-CBB9-4C86-9FB9-0665D581CAA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AAB1A3-373B-7029-09D6-FC2CDEB4F74A}"/>
              </a:ext>
            </a:extLst>
          </p:cNvPr>
          <p:cNvSpPr>
            <a:spLocks noGrp="1"/>
          </p:cNvSpPr>
          <p:nvPr>
            <p:ph type="ctrTitle"/>
          </p:nvPr>
        </p:nvSpPr>
        <p:spPr>
          <a:xfrm>
            <a:off x="1143000" y="1122363"/>
            <a:ext cx="6858000" cy="2387600"/>
          </a:xfrm>
        </p:spPr>
        <p:txBody>
          <a:bodyPr anchor="b"/>
          <a:lstStyle>
            <a:lvl1pPr algn="ctr">
              <a:defRPr sz="4500"/>
            </a:lvl1pPr>
          </a:lstStyle>
          <a:p>
            <a:r>
              <a:rPr lang="es-ES"/>
              <a:t>Haga clic para modificar el estilo de título del patrón</a:t>
            </a:r>
            <a:endParaRPr lang="es-CR"/>
          </a:p>
        </p:txBody>
      </p:sp>
      <p:sp>
        <p:nvSpPr>
          <p:cNvPr id="3" name="Subtítulo 2">
            <a:extLst>
              <a:ext uri="{FF2B5EF4-FFF2-40B4-BE49-F238E27FC236}">
                <a16:creationId xmlns:a16="http://schemas.microsoft.com/office/drawing/2014/main" id="{8878CB4D-3D6F-9170-7069-CFDA9C4F450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a:t>Haga clic para modificar el estilo de subtítulo del patrón</a:t>
            </a:r>
            <a:endParaRPr lang="es-CR"/>
          </a:p>
        </p:txBody>
      </p:sp>
      <p:sp>
        <p:nvSpPr>
          <p:cNvPr id="4" name="Marcador de fecha 3">
            <a:extLst>
              <a:ext uri="{FF2B5EF4-FFF2-40B4-BE49-F238E27FC236}">
                <a16:creationId xmlns:a16="http://schemas.microsoft.com/office/drawing/2014/main" id="{BE0CE6C8-CC51-2C68-D6B7-EA2AF436F70A}"/>
              </a:ext>
            </a:extLst>
          </p:cNvPr>
          <p:cNvSpPr>
            <a:spLocks noGrp="1"/>
          </p:cNvSpPr>
          <p:nvPr>
            <p:ph type="dt" sz="half" idx="10"/>
          </p:nvPr>
        </p:nvSpPr>
        <p:spPr/>
        <p:txBody>
          <a:bodyPr/>
          <a:lstStyle/>
          <a:p>
            <a:fld id="{7A847CFC-816F-41D0-AAC0-9BF4FEBC753E}" type="datetimeFigureOut">
              <a:rPr lang="es-ES" smtClean="0"/>
              <a:t>14/06/2024</a:t>
            </a:fld>
            <a:endParaRPr lang="es-ES"/>
          </a:p>
        </p:txBody>
      </p:sp>
      <p:sp>
        <p:nvSpPr>
          <p:cNvPr id="5" name="Marcador de pie de página 4">
            <a:extLst>
              <a:ext uri="{FF2B5EF4-FFF2-40B4-BE49-F238E27FC236}">
                <a16:creationId xmlns:a16="http://schemas.microsoft.com/office/drawing/2014/main" id="{91B3C335-D888-C405-91F2-486CC8B0C2F5}"/>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AE4DA63-AD35-04BC-998C-5F287164B71A}"/>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7606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763ABE-F35C-4937-1545-B0B23A7C104F}"/>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texto vertical 2">
            <a:extLst>
              <a:ext uri="{FF2B5EF4-FFF2-40B4-BE49-F238E27FC236}">
                <a16:creationId xmlns:a16="http://schemas.microsoft.com/office/drawing/2014/main" id="{D5EA54BD-B78D-DB0C-2D33-A5BC4625123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8F46F2DB-5DDA-42C9-F0E8-E8F2B7681430}"/>
              </a:ext>
            </a:extLst>
          </p:cNvPr>
          <p:cNvSpPr>
            <a:spLocks noGrp="1"/>
          </p:cNvSpPr>
          <p:nvPr>
            <p:ph type="dt" sz="half" idx="10"/>
          </p:nvPr>
        </p:nvSpPr>
        <p:spPr/>
        <p:txBody>
          <a:bodyPr/>
          <a:lstStyle/>
          <a:p>
            <a:fld id="{7A847CFC-816F-41D0-AAC0-9BF4FEBC753E}" type="datetimeFigureOut">
              <a:rPr lang="es-ES" smtClean="0"/>
              <a:t>14/06/2024</a:t>
            </a:fld>
            <a:endParaRPr lang="es-ES"/>
          </a:p>
        </p:txBody>
      </p:sp>
      <p:sp>
        <p:nvSpPr>
          <p:cNvPr id="5" name="Marcador de pie de página 4">
            <a:extLst>
              <a:ext uri="{FF2B5EF4-FFF2-40B4-BE49-F238E27FC236}">
                <a16:creationId xmlns:a16="http://schemas.microsoft.com/office/drawing/2014/main" id="{E935CC18-520B-9FF2-A06D-621D6B2830EE}"/>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3DEB39F-3207-2702-4DFA-6713AF12E688}"/>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1029284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A527B98-505C-24C8-62B1-5CD372FA17B2}"/>
              </a:ext>
            </a:extLst>
          </p:cNvPr>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s-CR"/>
          </a:p>
        </p:txBody>
      </p:sp>
      <p:sp>
        <p:nvSpPr>
          <p:cNvPr id="3" name="Marcador de texto vertical 2">
            <a:extLst>
              <a:ext uri="{FF2B5EF4-FFF2-40B4-BE49-F238E27FC236}">
                <a16:creationId xmlns:a16="http://schemas.microsoft.com/office/drawing/2014/main" id="{DE46769E-AAE6-F9A1-B44F-125241DF3FDA}"/>
              </a:ext>
            </a:extLst>
          </p:cNvPr>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A0882C26-C6D8-042F-408A-385240A0CCE1}"/>
              </a:ext>
            </a:extLst>
          </p:cNvPr>
          <p:cNvSpPr>
            <a:spLocks noGrp="1"/>
          </p:cNvSpPr>
          <p:nvPr>
            <p:ph type="dt" sz="half" idx="10"/>
          </p:nvPr>
        </p:nvSpPr>
        <p:spPr/>
        <p:txBody>
          <a:bodyPr/>
          <a:lstStyle/>
          <a:p>
            <a:fld id="{7A847CFC-816F-41D0-AAC0-9BF4FEBC753E}" type="datetimeFigureOut">
              <a:rPr lang="es-ES" smtClean="0"/>
              <a:t>14/06/2024</a:t>
            </a:fld>
            <a:endParaRPr lang="es-ES"/>
          </a:p>
        </p:txBody>
      </p:sp>
      <p:sp>
        <p:nvSpPr>
          <p:cNvPr id="5" name="Marcador de pie de página 4">
            <a:extLst>
              <a:ext uri="{FF2B5EF4-FFF2-40B4-BE49-F238E27FC236}">
                <a16:creationId xmlns:a16="http://schemas.microsoft.com/office/drawing/2014/main" id="{EDA7EF9D-1071-1929-E5B0-36BF3FDE4AB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7F1CD2D6-4B42-F36B-9CED-67D42AA8A82E}"/>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371654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E7212B-EAFB-8E01-24DC-133D379CE0AD}"/>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D6F28C88-A624-A87A-D4FD-092026104EC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2CF26E66-5D16-097C-0C77-B63587F965AD}"/>
              </a:ext>
            </a:extLst>
          </p:cNvPr>
          <p:cNvSpPr>
            <a:spLocks noGrp="1"/>
          </p:cNvSpPr>
          <p:nvPr>
            <p:ph type="dt" sz="half" idx="10"/>
          </p:nvPr>
        </p:nvSpPr>
        <p:spPr/>
        <p:txBody>
          <a:bodyPr/>
          <a:lstStyle/>
          <a:p>
            <a:fld id="{7A847CFC-816F-41D0-AAC0-9BF4FEBC753E}" type="datetimeFigureOut">
              <a:rPr lang="es-ES" smtClean="0"/>
              <a:t>14/06/2024</a:t>
            </a:fld>
            <a:endParaRPr lang="es-ES"/>
          </a:p>
        </p:txBody>
      </p:sp>
      <p:sp>
        <p:nvSpPr>
          <p:cNvPr id="5" name="Marcador de pie de página 4">
            <a:extLst>
              <a:ext uri="{FF2B5EF4-FFF2-40B4-BE49-F238E27FC236}">
                <a16:creationId xmlns:a16="http://schemas.microsoft.com/office/drawing/2014/main" id="{4354D0FD-0C6A-359A-41F1-5DDFF9EF5E1D}"/>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00425EB-7E3B-52D8-A54F-C8D63E8C9D0C}"/>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875837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F3EC8D-2749-4FEA-0315-CA4A16739F60}"/>
              </a:ext>
            </a:extLst>
          </p:cNvPr>
          <p:cNvSpPr>
            <a:spLocks noGrp="1"/>
          </p:cNvSpPr>
          <p:nvPr>
            <p:ph type="title"/>
          </p:nvPr>
        </p:nvSpPr>
        <p:spPr>
          <a:xfrm>
            <a:off x="623888" y="1709739"/>
            <a:ext cx="7886700" cy="2852737"/>
          </a:xfrm>
        </p:spPr>
        <p:txBody>
          <a:bodyPr anchor="b"/>
          <a:lstStyle>
            <a:lvl1pPr>
              <a:defRPr sz="4500"/>
            </a:lvl1p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1FFC62BF-AE4E-580E-A703-181D1600F6D2}"/>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EA59F62-2616-6AA0-F9E2-086F19A03772}"/>
              </a:ext>
            </a:extLst>
          </p:cNvPr>
          <p:cNvSpPr>
            <a:spLocks noGrp="1"/>
          </p:cNvSpPr>
          <p:nvPr>
            <p:ph type="dt" sz="half" idx="10"/>
          </p:nvPr>
        </p:nvSpPr>
        <p:spPr/>
        <p:txBody>
          <a:bodyPr/>
          <a:lstStyle/>
          <a:p>
            <a:fld id="{7A847CFC-816F-41D0-AAC0-9BF4FEBC753E}" type="datetimeFigureOut">
              <a:rPr lang="es-ES" smtClean="0"/>
              <a:t>14/06/2024</a:t>
            </a:fld>
            <a:endParaRPr lang="es-ES"/>
          </a:p>
        </p:txBody>
      </p:sp>
      <p:sp>
        <p:nvSpPr>
          <p:cNvPr id="5" name="Marcador de pie de página 4">
            <a:extLst>
              <a:ext uri="{FF2B5EF4-FFF2-40B4-BE49-F238E27FC236}">
                <a16:creationId xmlns:a16="http://schemas.microsoft.com/office/drawing/2014/main" id="{D91816AF-7836-A3F1-AC35-2B8C2E2749D0}"/>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8154EB34-5FB3-5445-265D-363485CBADCD}"/>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534243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8C2EEE-6925-AB8C-E5D3-1A0BDB6CB93A}"/>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F2208544-13E9-BB93-2223-E6B8F05AAE80}"/>
              </a:ext>
            </a:extLst>
          </p:cNvPr>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contenido 3">
            <a:extLst>
              <a:ext uri="{FF2B5EF4-FFF2-40B4-BE49-F238E27FC236}">
                <a16:creationId xmlns:a16="http://schemas.microsoft.com/office/drawing/2014/main" id="{773C1D0C-9B40-D7B4-A05A-DC70CD3F12EE}"/>
              </a:ext>
            </a:extLst>
          </p:cNvPr>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fecha 4">
            <a:extLst>
              <a:ext uri="{FF2B5EF4-FFF2-40B4-BE49-F238E27FC236}">
                <a16:creationId xmlns:a16="http://schemas.microsoft.com/office/drawing/2014/main" id="{11B2C6B2-707D-A1C6-60FE-78AD74B98EAE}"/>
              </a:ext>
            </a:extLst>
          </p:cNvPr>
          <p:cNvSpPr>
            <a:spLocks noGrp="1"/>
          </p:cNvSpPr>
          <p:nvPr>
            <p:ph type="dt" sz="half" idx="10"/>
          </p:nvPr>
        </p:nvSpPr>
        <p:spPr/>
        <p:txBody>
          <a:bodyPr/>
          <a:lstStyle/>
          <a:p>
            <a:fld id="{7A847CFC-816F-41D0-AAC0-9BF4FEBC753E}" type="datetimeFigureOut">
              <a:rPr lang="es-ES" smtClean="0"/>
              <a:t>14/06/2024</a:t>
            </a:fld>
            <a:endParaRPr lang="es-ES"/>
          </a:p>
        </p:txBody>
      </p:sp>
      <p:sp>
        <p:nvSpPr>
          <p:cNvPr id="6" name="Marcador de pie de página 5">
            <a:extLst>
              <a:ext uri="{FF2B5EF4-FFF2-40B4-BE49-F238E27FC236}">
                <a16:creationId xmlns:a16="http://schemas.microsoft.com/office/drawing/2014/main" id="{CDED23F3-7106-0158-2B6C-8392DE8F9A20}"/>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07FF418C-14A7-032F-13A9-2AFE6EA83F88}"/>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587915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166807-8515-011F-2D5C-B02959D37C2F}"/>
              </a:ext>
            </a:extLst>
          </p:cNvPr>
          <p:cNvSpPr>
            <a:spLocks noGrp="1"/>
          </p:cNvSpPr>
          <p:nvPr>
            <p:ph type="title"/>
          </p:nvPr>
        </p:nvSpPr>
        <p:spPr>
          <a:xfrm>
            <a:off x="629841" y="365126"/>
            <a:ext cx="7886700" cy="1325563"/>
          </a:xfrm>
        </p:spPr>
        <p:txBody>
          <a:body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F513CD2D-A815-8320-11E9-55017AF73C8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E4FC5271-D734-5BE9-F583-FB0EEB79CE7C}"/>
              </a:ext>
            </a:extLst>
          </p:cNvPr>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texto 4">
            <a:extLst>
              <a:ext uri="{FF2B5EF4-FFF2-40B4-BE49-F238E27FC236}">
                <a16:creationId xmlns:a16="http://schemas.microsoft.com/office/drawing/2014/main" id="{8CA52883-FAD1-3BCB-ADF4-0BF6DB549992}"/>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0C9485C-0FC2-4A78-5962-251382FE0F94}"/>
              </a:ext>
            </a:extLst>
          </p:cNvPr>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7" name="Marcador de fecha 6">
            <a:extLst>
              <a:ext uri="{FF2B5EF4-FFF2-40B4-BE49-F238E27FC236}">
                <a16:creationId xmlns:a16="http://schemas.microsoft.com/office/drawing/2014/main" id="{9F5BDB74-9975-F709-9C63-9FAC554D71C5}"/>
              </a:ext>
            </a:extLst>
          </p:cNvPr>
          <p:cNvSpPr>
            <a:spLocks noGrp="1"/>
          </p:cNvSpPr>
          <p:nvPr>
            <p:ph type="dt" sz="half" idx="10"/>
          </p:nvPr>
        </p:nvSpPr>
        <p:spPr/>
        <p:txBody>
          <a:bodyPr/>
          <a:lstStyle/>
          <a:p>
            <a:fld id="{7A847CFC-816F-41D0-AAC0-9BF4FEBC753E}" type="datetimeFigureOut">
              <a:rPr lang="es-ES" smtClean="0"/>
              <a:t>14/06/2024</a:t>
            </a:fld>
            <a:endParaRPr lang="es-ES"/>
          </a:p>
        </p:txBody>
      </p:sp>
      <p:sp>
        <p:nvSpPr>
          <p:cNvPr id="8" name="Marcador de pie de página 7">
            <a:extLst>
              <a:ext uri="{FF2B5EF4-FFF2-40B4-BE49-F238E27FC236}">
                <a16:creationId xmlns:a16="http://schemas.microsoft.com/office/drawing/2014/main" id="{63EA827A-BB57-B9C3-7ABC-434069F72937}"/>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2A2CD8AA-AB42-92A8-3121-44AD74AA0807}"/>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2342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6A44D8-D9DD-F089-CAA8-EB75C3EC78FD}"/>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fecha 2">
            <a:extLst>
              <a:ext uri="{FF2B5EF4-FFF2-40B4-BE49-F238E27FC236}">
                <a16:creationId xmlns:a16="http://schemas.microsoft.com/office/drawing/2014/main" id="{D0698046-203C-E28A-174D-78101329A8EA}"/>
              </a:ext>
            </a:extLst>
          </p:cNvPr>
          <p:cNvSpPr>
            <a:spLocks noGrp="1"/>
          </p:cNvSpPr>
          <p:nvPr>
            <p:ph type="dt" sz="half" idx="10"/>
          </p:nvPr>
        </p:nvSpPr>
        <p:spPr/>
        <p:txBody>
          <a:bodyPr/>
          <a:lstStyle/>
          <a:p>
            <a:fld id="{7A847CFC-816F-41D0-AAC0-9BF4FEBC753E}" type="datetimeFigureOut">
              <a:rPr lang="es-ES" smtClean="0"/>
              <a:t>14/06/2024</a:t>
            </a:fld>
            <a:endParaRPr lang="es-ES"/>
          </a:p>
        </p:txBody>
      </p:sp>
      <p:sp>
        <p:nvSpPr>
          <p:cNvPr id="4" name="Marcador de pie de página 3">
            <a:extLst>
              <a:ext uri="{FF2B5EF4-FFF2-40B4-BE49-F238E27FC236}">
                <a16:creationId xmlns:a16="http://schemas.microsoft.com/office/drawing/2014/main" id="{68D292A0-8CAD-EE88-0AB7-090359F86D32}"/>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5BE38397-307D-A39F-D909-1FB890AF2C30}"/>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652533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61101D9-D2BB-E133-2ADF-4CB759E3C491}"/>
              </a:ext>
            </a:extLst>
          </p:cNvPr>
          <p:cNvSpPr>
            <a:spLocks noGrp="1"/>
          </p:cNvSpPr>
          <p:nvPr>
            <p:ph type="dt" sz="half" idx="10"/>
          </p:nvPr>
        </p:nvSpPr>
        <p:spPr/>
        <p:txBody>
          <a:bodyPr/>
          <a:lstStyle/>
          <a:p>
            <a:fld id="{7A847CFC-816F-41D0-AAC0-9BF4FEBC753E}" type="datetimeFigureOut">
              <a:rPr lang="es-ES" smtClean="0"/>
              <a:t>14/06/2024</a:t>
            </a:fld>
            <a:endParaRPr lang="es-ES"/>
          </a:p>
        </p:txBody>
      </p:sp>
      <p:sp>
        <p:nvSpPr>
          <p:cNvPr id="3" name="Marcador de pie de página 2">
            <a:extLst>
              <a:ext uri="{FF2B5EF4-FFF2-40B4-BE49-F238E27FC236}">
                <a16:creationId xmlns:a16="http://schemas.microsoft.com/office/drawing/2014/main" id="{700104A6-8A0E-083E-62DA-DC82E55DC8B0}"/>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BED6D199-75FB-2BFA-0A89-F8B5F3D1449F}"/>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674918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0E117B-8FE0-CCA9-F647-FD37E46BFAE1}"/>
              </a:ext>
            </a:extLst>
          </p:cNvPr>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2077BBE0-20B1-977D-A0F4-5617BB5E099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texto 3">
            <a:extLst>
              <a:ext uri="{FF2B5EF4-FFF2-40B4-BE49-F238E27FC236}">
                <a16:creationId xmlns:a16="http://schemas.microsoft.com/office/drawing/2014/main" id="{8B9B5240-AEAF-67DA-3182-87185B8F66C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5974DD3-24C3-0E1C-D5AF-6E17B8530BF9}"/>
              </a:ext>
            </a:extLst>
          </p:cNvPr>
          <p:cNvSpPr>
            <a:spLocks noGrp="1"/>
          </p:cNvSpPr>
          <p:nvPr>
            <p:ph type="dt" sz="half" idx="10"/>
          </p:nvPr>
        </p:nvSpPr>
        <p:spPr/>
        <p:txBody>
          <a:bodyPr/>
          <a:lstStyle/>
          <a:p>
            <a:fld id="{7A847CFC-816F-41D0-AAC0-9BF4FEBC753E}" type="datetimeFigureOut">
              <a:rPr lang="es-ES" smtClean="0"/>
              <a:t>14/06/2024</a:t>
            </a:fld>
            <a:endParaRPr lang="es-ES"/>
          </a:p>
        </p:txBody>
      </p:sp>
      <p:sp>
        <p:nvSpPr>
          <p:cNvPr id="6" name="Marcador de pie de página 5">
            <a:extLst>
              <a:ext uri="{FF2B5EF4-FFF2-40B4-BE49-F238E27FC236}">
                <a16:creationId xmlns:a16="http://schemas.microsoft.com/office/drawing/2014/main" id="{EF5F384E-6DA3-652B-7958-A257A70ED9AF}"/>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B3FA4EFA-8994-3FB8-D5BC-E0AC76B4209B}"/>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923261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CC379E-12F6-D9E1-32ED-58A59CCBF9E1}"/>
              </a:ext>
            </a:extLst>
          </p:cNvPr>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s-CR"/>
          </a:p>
        </p:txBody>
      </p:sp>
      <p:sp>
        <p:nvSpPr>
          <p:cNvPr id="3" name="Marcador de posición de imagen 2">
            <a:extLst>
              <a:ext uri="{FF2B5EF4-FFF2-40B4-BE49-F238E27FC236}">
                <a16:creationId xmlns:a16="http://schemas.microsoft.com/office/drawing/2014/main" id="{FB15F234-1EED-010F-1893-D988AAAB5399}"/>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s-CR"/>
          </a:p>
        </p:txBody>
      </p:sp>
      <p:sp>
        <p:nvSpPr>
          <p:cNvPr id="4" name="Marcador de texto 3">
            <a:extLst>
              <a:ext uri="{FF2B5EF4-FFF2-40B4-BE49-F238E27FC236}">
                <a16:creationId xmlns:a16="http://schemas.microsoft.com/office/drawing/2014/main" id="{1EA2929B-8686-79F0-6598-E5A4762AB07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C59A9DE-20F7-9ACB-E4B0-3A4AB20F146F}"/>
              </a:ext>
            </a:extLst>
          </p:cNvPr>
          <p:cNvSpPr>
            <a:spLocks noGrp="1"/>
          </p:cNvSpPr>
          <p:nvPr>
            <p:ph type="dt" sz="half" idx="10"/>
          </p:nvPr>
        </p:nvSpPr>
        <p:spPr/>
        <p:txBody>
          <a:bodyPr/>
          <a:lstStyle/>
          <a:p>
            <a:fld id="{7A847CFC-816F-41D0-AAC0-9BF4FEBC753E}" type="datetimeFigureOut">
              <a:rPr lang="es-ES" smtClean="0"/>
              <a:t>14/06/2024</a:t>
            </a:fld>
            <a:endParaRPr lang="es-ES"/>
          </a:p>
        </p:txBody>
      </p:sp>
      <p:sp>
        <p:nvSpPr>
          <p:cNvPr id="6" name="Marcador de pie de página 5">
            <a:extLst>
              <a:ext uri="{FF2B5EF4-FFF2-40B4-BE49-F238E27FC236}">
                <a16:creationId xmlns:a16="http://schemas.microsoft.com/office/drawing/2014/main" id="{608E3344-F2CA-0EF6-9243-B959E96D071F}"/>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151E5748-AF7A-9B50-54CC-C5D7A7C99540}"/>
              </a:ext>
            </a:extLst>
          </p:cNvPr>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495250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6863A46-F65B-823E-0040-C04A16477BE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7A164FA1-1501-B66D-5270-0A02018A1FE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E09D158F-FAF7-12BF-59ED-10D968F84A6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7A847CFC-816F-41D0-AAC0-9BF4FEBC753E}" type="datetimeFigureOut">
              <a:rPr lang="es-ES" smtClean="0"/>
              <a:t>14/06/2024</a:t>
            </a:fld>
            <a:endParaRPr lang="es-ES"/>
          </a:p>
        </p:txBody>
      </p:sp>
      <p:sp>
        <p:nvSpPr>
          <p:cNvPr id="5" name="Marcador de pie de página 4">
            <a:extLst>
              <a:ext uri="{FF2B5EF4-FFF2-40B4-BE49-F238E27FC236}">
                <a16:creationId xmlns:a16="http://schemas.microsoft.com/office/drawing/2014/main" id="{71CB81D1-85CB-B6F2-B3BD-B7F30E301CE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s-ES"/>
          </a:p>
        </p:txBody>
      </p:sp>
      <p:sp>
        <p:nvSpPr>
          <p:cNvPr id="6" name="Marcador de número de diapositiva 5">
            <a:extLst>
              <a:ext uri="{FF2B5EF4-FFF2-40B4-BE49-F238E27FC236}">
                <a16:creationId xmlns:a16="http://schemas.microsoft.com/office/drawing/2014/main" id="{91B997DA-E830-A269-BEDE-978EC6FFB5F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132FADFE-3B8F-471C-ABF0-DBC7717ECBBC}" type="slidenum">
              <a:rPr lang="es-ES" smtClean="0"/>
              <a:t>‹Nº›</a:t>
            </a:fld>
            <a:endParaRPr lang="es-ES"/>
          </a:p>
        </p:txBody>
      </p:sp>
    </p:spTree>
    <p:extLst>
      <p:ext uri="{BB962C8B-B14F-4D97-AF65-F5344CB8AC3E}">
        <p14:creationId xmlns:p14="http://schemas.microsoft.com/office/powerpoint/2010/main" val="346428260"/>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s-C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65692" y="2274811"/>
            <a:ext cx="7772400" cy="346205"/>
          </a:xfrm>
        </p:spPr>
        <p:txBody>
          <a:bodyPr>
            <a:normAutofit fontScale="90000"/>
          </a:bodyPr>
          <a:lstStyle/>
          <a:p>
            <a:r>
              <a:rPr lang="es-CR" sz="3000" b="1" dirty="0">
                <a:latin typeface="Arial" panose="020B0604020202020204" pitchFamily="34" charset="0"/>
                <a:cs typeface="Arial" panose="020B0604020202020204" pitchFamily="34" charset="0"/>
              </a:rPr>
              <a:t>Contenido</a:t>
            </a:r>
            <a:r>
              <a:rPr lang="es-CR" sz="3000" b="1" dirty="0"/>
              <a:t> </a:t>
            </a:r>
            <a:r>
              <a:rPr lang="es-CR" sz="3000" b="1" dirty="0">
                <a:latin typeface="Arial" panose="020B0604020202020204" pitchFamily="34" charset="0"/>
                <a:cs typeface="Arial" panose="020B0604020202020204" pitchFamily="34" charset="0"/>
              </a:rPr>
              <a:t>de la presentación</a:t>
            </a:r>
            <a:r>
              <a:rPr lang="es-CR" sz="3000" b="1" dirty="0"/>
              <a:t>:</a:t>
            </a:r>
          </a:p>
        </p:txBody>
      </p:sp>
      <p:sp>
        <p:nvSpPr>
          <p:cNvPr id="3" name="2 Subtítulo"/>
          <p:cNvSpPr>
            <a:spLocks noGrp="1"/>
          </p:cNvSpPr>
          <p:nvPr>
            <p:ph type="subTitle" idx="1"/>
          </p:nvPr>
        </p:nvSpPr>
        <p:spPr>
          <a:xfrm>
            <a:off x="1017592" y="2761001"/>
            <a:ext cx="7108813" cy="4088646"/>
          </a:xfrm>
        </p:spPr>
        <p:txBody>
          <a:bodyPr>
            <a:normAutofit/>
          </a:bodyPr>
          <a:lstStyle/>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Nombre de la empresa y producto.</a:t>
            </a:r>
          </a:p>
          <a:p>
            <a:pPr marL="457200" indent="-457200" algn="just">
              <a:buFont typeface="Arial" panose="020B0604020202020204" pitchFamily="34" charset="0"/>
              <a:buChar char="•"/>
            </a:pPr>
            <a:r>
              <a:rPr lang="es-CR" sz="2000" dirty="0">
                <a:latin typeface="Arial" panose="020B0604020202020204" pitchFamily="34" charset="0"/>
                <a:cs typeface="Arial" panose="020B0604020202020204" pitchFamily="34" charset="0"/>
              </a:rPr>
              <a:t>Visión y misión.</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Modelo de negocios.</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Logo, diseño del producto.</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FODA-MECA.</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Análisis de la competencia.</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Estrategia competitiva.</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Ventaja competitiva.</a:t>
            </a:r>
          </a:p>
          <a:p>
            <a:pPr marL="457200" indent="-457200" algn="just">
              <a:buFont typeface="Arial" panose="020B0604020202020204" pitchFamily="34" charset="0"/>
              <a:buChar char="•"/>
            </a:pPr>
            <a:r>
              <a:rPr lang="es-CR" sz="2000" dirty="0">
                <a:solidFill>
                  <a:schemeClr val="tx1"/>
                </a:solidFill>
                <a:latin typeface="Arial" panose="020B0604020202020204" pitchFamily="34" charset="0"/>
                <a:cs typeface="Arial" panose="020B0604020202020204" pitchFamily="34" charset="0"/>
              </a:rPr>
              <a:t>Mezcla de marketing.</a:t>
            </a:r>
          </a:p>
          <a:p>
            <a:pPr marL="457200" indent="-457200">
              <a:buFont typeface="Arial" panose="020B0604020202020204" pitchFamily="34" charset="0"/>
              <a:buChar char="•"/>
            </a:pPr>
            <a:endParaRPr lang="es-CR" sz="2000" dirty="0">
              <a:latin typeface="Arial" panose="020B0604020202020204" pitchFamily="34" charset="0"/>
              <a:cs typeface="Arial" panose="020B0604020202020204" pitchFamily="34" charset="0"/>
            </a:endParaRP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Tree>
    <p:extLst>
      <p:ext uri="{BB962C8B-B14F-4D97-AF65-F5344CB8AC3E}">
        <p14:creationId xmlns:p14="http://schemas.microsoft.com/office/powerpoint/2010/main" val="2772863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FBEA93-9121-4A3E-8025-9E4A46C37D72}"/>
              </a:ext>
            </a:extLst>
          </p:cNvPr>
          <p:cNvSpPr>
            <a:spLocks noGrp="1"/>
          </p:cNvSpPr>
          <p:nvPr>
            <p:ph type="title"/>
          </p:nvPr>
        </p:nvSpPr>
        <p:spPr/>
        <p:txBody>
          <a:bodyPr/>
          <a:lstStyle/>
          <a:p>
            <a:r>
              <a:rPr lang="es-CR" dirty="0"/>
              <a:t>Análisis de la competencia </a:t>
            </a:r>
          </a:p>
        </p:txBody>
      </p:sp>
      <p:sp>
        <p:nvSpPr>
          <p:cNvPr id="3" name="Marcador de contenido 2">
            <a:extLst>
              <a:ext uri="{FF2B5EF4-FFF2-40B4-BE49-F238E27FC236}">
                <a16:creationId xmlns:a16="http://schemas.microsoft.com/office/drawing/2014/main" id="{F71A8474-F8F2-447D-954C-B14D5947A6F4}"/>
              </a:ext>
            </a:extLst>
          </p:cNvPr>
          <p:cNvSpPr>
            <a:spLocks noGrp="1"/>
          </p:cNvSpPr>
          <p:nvPr>
            <p:ph idx="1"/>
          </p:nvPr>
        </p:nvSpPr>
        <p:spPr/>
        <p:txBody>
          <a:bodyPr/>
          <a:lstStyle/>
          <a:p>
            <a:pPr marL="0" indent="0" algn="just">
              <a:lnSpc>
                <a:spcPct val="150000"/>
              </a:lnSpc>
              <a:buNone/>
            </a:pPr>
            <a:r>
              <a:rPr lang="es-ES" sz="2400" dirty="0">
                <a:solidFill>
                  <a:srgbClr val="000000"/>
                </a:solidFill>
                <a:effectLst/>
                <a:ea typeface="Times New Roman" panose="02020603050405020304" pitchFamily="18" charset="0"/>
              </a:rPr>
              <a:t>Nuestra competencia son las empresas de té ya que en este momento son empresas conocidas pero eso no es un problema ya que nosotros como dueños de nuestra empresa vamos a lograr que nuestro producto sea mucho mejor que el de ellos, y sea mucho más reconocido y de excelente calidad.</a:t>
            </a:r>
            <a:endParaRPr lang="es-CR" sz="2400" dirty="0">
              <a:effectLst/>
              <a:ea typeface="Times New Roman" panose="02020603050405020304" pitchFamily="18" charset="0"/>
            </a:endParaRPr>
          </a:p>
          <a:p>
            <a:pPr marL="0" indent="0">
              <a:buNone/>
            </a:pPr>
            <a:endParaRPr lang="es-CR" dirty="0"/>
          </a:p>
        </p:txBody>
      </p:sp>
    </p:spTree>
    <p:extLst>
      <p:ext uri="{BB962C8B-B14F-4D97-AF65-F5344CB8AC3E}">
        <p14:creationId xmlns:p14="http://schemas.microsoft.com/office/powerpoint/2010/main" val="2901133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7C2442-E94D-44D9-89E5-F53806BEEFDA}"/>
              </a:ext>
            </a:extLst>
          </p:cNvPr>
          <p:cNvSpPr>
            <a:spLocks noGrp="1"/>
          </p:cNvSpPr>
          <p:nvPr>
            <p:ph type="title"/>
          </p:nvPr>
        </p:nvSpPr>
        <p:spPr/>
        <p:txBody>
          <a:bodyPr/>
          <a:lstStyle/>
          <a:p>
            <a:r>
              <a:rPr lang="es-CR" sz="3600" dirty="0">
                <a:solidFill>
                  <a:schemeClr val="tx1"/>
                </a:solidFill>
                <a:latin typeface="Arial" panose="020B0604020202020204" pitchFamily="34" charset="0"/>
                <a:cs typeface="Arial" panose="020B0604020202020204" pitchFamily="34" charset="0"/>
              </a:rPr>
              <a:t>Estrategia competitiva.</a:t>
            </a:r>
            <a:br>
              <a:rPr lang="es-CR" sz="3600" dirty="0">
                <a:solidFill>
                  <a:schemeClr val="tx1"/>
                </a:solidFill>
                <a:latin typeface="Arial" panose="020B0604020202020204" pitchFamily="34" charset="0"/>
                <a:cs typeface="Arial" panose="020B0604020202020204" pitchFamily="34" charset="0"/>
              </a:rPr>
            </a:br>
            <a:endParaRPr lang="es-CR" dirty="0"/>
          </a:p>
        </p:txBody>
      </p:sp>
      <p:sp>
        <p:nvSpPr>
          <p:cNvPr id="3" name="Marcador de contenido 2">
            <a:extLst>
              <a:ext uri="{FF2B5EF4-FFF2-40B4-BE49-F238E27FC236}">
                <a16:creationId xmlns:a16="http://schemas.microsoft.com/office/drawing/2014/main" id="{7958F6AC-6EE1-4D4F-BFC5-2F2A916C58F6}"/>
              </a:ext>
            </a:extLst>
          </p:cNvPr>
          <p:cNvSpPr>
            <a:spLocks noGrp="1"/>
          </p:cNvSpPr>
          <p:nvPr>
            <p:ph idx="1"/>
          </p:nvPr>
        </p:nvSpPr>
        <p:spPr/>
        <p:txBody>
          <a:bodyPr/>
          <a:lstStyle/>
          <a:p>
            <a:pPr marL="0" indent="0" algn="just">
              <a:buNone/>
            </a:pPr>
            <a:r>
              <a:rPr lang="es-ES" sz="2400" dirty="0">
                <a:solidFill>
                  <a:srgbClr val="000000"/>
                </a:solidFill>
                <a:effectLst/>
                <a:ea typeface="Calibri" panose="020F0502020204030204" pitchFamily="34" charset="0"/>
              </a:rPr>
              <a:t>Nuestra estrategia competitiva es ofrecer o vender un producto totalmente orgánico y de muy buena calidad que el costo del producto sea accesible para nuestros clientes. </a:t>
            </a:r>
            <a:endParaRPr lang="es-CR" dirty="0"/>
          </a:p>
        </p:txBody>
      </p:sp>
    </p:spTree>
    <p:extLst>
      <p:ext uri="{BB962C8B-B14F-4D97-AF65-F5344CB8AC3E}">
        <p14:creationId xmlns:p14="http://schemas.microsoft.com/office/powerpoint/2010/main" val="927376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179E79-179B-4C8D-B1EB-59C0FB65DC1F}"/>
              </a:ext>
            </a:extLst>
          </p:cNvPr>
          <p:cNvSpPr>
            <a:spLocks noGrp="1"/>
          </p:cNvSpPr>
          <p:nvPr>
            <p:ph type="title"/>
          </p:nvPr>
        </p:nvSpPr>
        <p:spPr/>
        <p:txBody>
          <a:bodyPr/>
          <a:lstStyle/>
          <a:p>
            <a:r>
              <a:rPr lang="es-CR" sz="3600" dirty="0">
                <a:solidFill>
                  <a:schemeClr val="tx1"/>
                </a:solidFill>
                <a:latin typeface="Arial" panose="020B0604020202020204" pitchFamily="34" charset="0"/>
                <a:cs typeface="Arial" panose="020B0604020202020204" pitchFamily="34" charset="0"/>
              </a:rPr>
              <a:t>Ventaja competitiva</a:t>
            </a:r>
            <a:endParaRPr lang="es-CR" dirty="0"/>
          </a:p>
        </p:txBody>
      </p:sp>
      <p:sp>
        <p:nvSpPr>
          <p:cNvPr id="3" name="Marcador de contenido 2">
            <a:extLst>
              <a:ext uri="{FF2B5EF4-FFF2-40B4-BE49-F238E27FC236}">
                <a16:creationId xmlns:a16="http://schemas.microsoft.com/office/drawing/2014/main" id="{BD238E09-5580-47B0-B276-DCF7DFA84D94}"/>
              </a:ext>
            </a:extLst>
          </p:cNvPr>
          <p:cNvSpPr>
            <a:spLocks noGrp="1"/>
          </p:cNvSpPr>
          <p:nvPr>
            <p:ph idx="1"/>
          </p:nvPr>
        </p:nvSpPr>
        <p:spPr>
          <a:xfrm>
            <a:off x="628650" y="1412776"/>
            <a:ext cx="7886700" cy="5152106"/>
          </a:xfrm>
        </p:spPr>
        <p:txBody>
          <a:bodyPr>
            <a:normAutofit/>
          </a:bodyPr>
          <a:lstStyle/>
          <a:p>
            <a:pPr marL="0" indent="0" algn="just">
              <a:lnSpc>
                <a:spcPct val="150000"/>
              </a:lnSpc>
              <a:buNone/>
            </a:pPr>
            <a:r>
              <a:rPr lang="es-ES" sz="2400" dirty="0">
                <a:solidFill>
                  <a:srgbClr val="000000"/>
                </a:solidFill>
                <a:effectLst/>
                <a:ea typeface="Times New Roman" panose="02020603050405020304" pitchFamily="18" charset="0"/>
              </a:rPr>
              <a:t>A continuación, explicar cuáles son los aspectos únicos del producto y/o servicios difíciles de copiar, sin embargo, estos no pueden ser basados en el precio.</a:t>
            </a:r>
            <a:endParaRPr lang="es-CR" sz="2400" dirty="0">
              <a:effectLst/>
              <a:ea typeface="Times New Roman" panose="02020603050405020304" pitchFamily="18" charset="0"/>
            </a:endParaRPr>
          </a:p>
          <a:p>
            <a:pPr marL="0" indent="0" algn="just">
              <a:lnSpc>
                <a:spcPct val="150000"/>
              </a:lnSpc>
              <a:buNone/>
            </a:pPr>
            <a:r>
              <a:rPr lang="es-ES" sz="2400" dirty="0">
                <a:solidFill>
                  <a:srgbClr val="000000"/>
                </a:solidFill>
                <a:effectLst/>
                <a:ea typeface="Times New Roman" panose="02020603050405020304" pitchFamily="18" charset="0"/>
              </a:rPr>
              <a:t>Uno de nuestros aspectos únicos es que nuestro producto es totalmente orgánico sin ingredientes artificiales y dañinos para nuestro cuerpo.</a:t>
            </a:r>
            <a:endParaRPr lang="es-CR" sz="2400" dirty="0">
              <a:effectLst/>
              <a:ea typeface="Times New Roman" panose="02020603050405020304" pitchFamily="18" charset="0"/>
            </a:endParaRPr>
          </a:p>
          <a:p>
            <a:pPr marL="0" indent="0" algn="just">
              <a:lnSpc>
                <a:spcPct val="150000"/>
              </a:lnSpc>
              <a:buNone/>
            </a:pPr>
            <a:r>
              <a:rPr lang="es-ES" sz="2400" dirty="0">
                <a:solidFill>
                  <a:srgbClr val="000000"/>
                </a:solidFill>
                <a:effectLst/>
                <a:ea typeface="Times New Roman" panose="02020603050405020304" pitchFamily="18" charset="0"/>
              </a:rPr>
              <a:t>También nuestro empaque es totalmente reciclado y no contamina el medio ambiente.</a:t>
            </a:r>
            <a:endParaRPr lang="es-CR" sz="2400" dirty="0">
              <a:effectLst/>
              <a:ea typeface="Times New Roman" panose="02020603050405020304" pitchFamily="18" charset="0"/>
            </a:endParaRPr>
          </a:p>
          <a:p>
            <a:endParaRPr lang="es-CR" dirty="0"/>
          </a:p>
        </p:txBody>
      </p:sp>
    </p:spTree>
    <p:extLst>
      <p:ext uri="{BB962C8B-B14F-4D97-AF65-F5344CB8AC3E}">
        <p14:creationId xmlns:p14="http://schemas.microsoft.com/office/powerpoint/2010/main" val="2082804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FE7985-A603-4818-8092-CD48D4B50DDF}"/>
              </a:ext>
            </a:extLst>
          </p:cNvPr>
          <p:cNvSpPr>
            <a:spLocks noGrp="1"/>
          </p:cNvSpPr>
          <p:nvPr>
            <p:ph type="title"/>
          </p:nvPr>
        </p:nvSpPr>
        <p:spPr/>
        <p:txBody>
          <a:bodyPr/>
          <a:lstStyle/>
          <a:p>
            <a:r>
              <a:rPr lang="es-CR" sz="3600" dirty="0">
                <a:solidFill>
                  <a:schemeClr val="tx1"/>
                </a:solidFill>
                <a:latin typeface="Arial" panose="020B0604020202020204" pitchFamily="34" charset="0"/>
                <a:cs typeface="Arial" panose="020B0604020202020204" pitchFamily="34" charset="0"/>
              </a:rPr>
              <a:t>Mezcla de marketing</a:t>
            </a:r>
            <a:endParaRPr lang="es-CR" dirty="0"/>
          </a:p>
        </p:txBody>
      </p:sp>
      <p:sp>
        <p:nvSpPr>
          <p:cNvPr id="3" name="Marcador de contenido 2">
            <a:extLst>
              <a:ext uri="{FF2B5EF4-FFF2-40B4-BE49-F238E27FC236}">
                <a16:creationId xmlns:a16="http://schemas.microsoft.com/office/drawing/2014/main" id="{BA66F50C-3312-4769-B2EA-9FB5879A8103}"/>
              </a:ext>
            </a:extLst>
          </p:cNvPr>
          <p:cNvSpPr>
            <a:spLocks noGrp="1"/>
          </p:cNvSpPr>
          <p:nvPr>
            <p:ph idx="1"/>
          </p:nvPr>
        </p:nvSpPr>
        <p:spPr>
          <a:xfrm>
            <a:off x="628650" y="1844824"/>
            <a:ext cx="7886700" cy="4483695"/>
          </a:xfrm>
        </p:spPr>
        <p:txBody>
          <a:bodyPr/>
          <a:lstStyle/>
          <a:p>
            <a:pPr marL="0" indent="0" algn="just">
              <a:buNone/>
            </a:pPr>
            <a:r>
              <a:rPr lang="es-ES" sz="2400" b="1" dirty="0">
                <a:solidFill>
                  <a:srgbClr val="000000"/>
                </a:solidFill>
                <a:effectLst/>
                <a:latin typeface="+mj-lt"/>
                <a:ea typeface="Calibri" panose="020F0502020204030204" pitchFamily="34" charset="0"/>
              </a:rPr>
              <a:t>Descripción: </a:t>
            </a:r>
            <a:r>
              <a:rPr lang="es-ES" sz="2400" dirty="0">
                <a:solidFill>
                  <a:srgbClr val="000000"/>
                </a:solidFill>
                <a:effectLst/>
                <a:latin typeface="+mj-lt"/>
                <a:ea typeface="Calibri" panose="020F0502020204030204" pitchFamily="34" charset="0"/>
              </a:rPr>
              <a:t>Nuestro producto es un producto totalmente orgánico a base de anís, cúrcuma ,jengibre, pimienta negra, aceite de coco, canela, sal, cardamomo, clavo de olor y miel productos totalmente orgánicos y de una excelente calidad</a:t>
            </a:r>
          </a:p>
          <a:p>
            <a:pPr marL="0" indent="0" algn="just">
              <a:buNone/>
            </a:pPr>
            <a:r>
              <a:rPr lang="es-ES" sz="2400" b="1" dirty="0">
                <a:solidFill>
                  <a:srgbClr val="000000"/>
                </a:solidFill>
                <a:effectLst/>
                <a:latin typeface="+mj-lt"/>
                <a:ea typeface="Calibri" panose="020F0502020204030204" pitchFamily="34" charset="0"/>
              </a:rPr>
              <a:t>Atributos</a:t>
            </a:r>
            <a:r>
              <a:rPr lang="es-ES" sz="2400" b="1" dirty="0">
                <a:solidFill>
                  <a:srgbClr val="000000"/>
                </a:solidFill>
                <a:latin typeface="+mj-lt"/>
                <a:ea typeface="Calibri" panose="020F0502020204030204" pitchFamily="34" charset="0"/>
              </a:rPr>
              <a:t>: </a:t>
            </a:r>
            <a:r>
              <a:rPr lang="es-ES" sz="2400" dirty="0">
                <a:solidFill>
                  <a:srgbClr val="000000"/>
                </a:solidFill>
                <a:effectLst/>
                <a:latin typeface="+mj-lt"/>
                <a:ea typeface="Calibri" panose="020F0502020204030204" pitchFamily="34" charset="0"/>
              </a:rPr>
              <a:t>Nuestros atributos son totalmente confiables y de muy buena calidad tienen un sabor agradable, una tonalidad de color café, ingredientes adicionales miel y aceite de coco.</a:t>
            </a:r>
          </a:p>
          <a:p>
            <a:pPr marL="0" indent="0" algn="just">
              <a:buNone/>
            </a:pPr>
            <a:r>
              <a:rPr lang="es-ES" sz="2400" b="1" dirty="0">
                <a:solidFill>
                  <a:srgbClr val="000000"/>
                </a:solidFill>
                <a:effectLst/>
                <a:latin typeface="+mj-lt"/>
                <a:ea typeface="Calibri" panose="020F0502020204030204" pitchFamily="34" charset="0"/>
              </a:rPr>
              <a:t>Empaque</a:t>
            </a:r>
            <a:r>
              <a:rPr lang="es-ES" sz="2400" b="1" dirty="0">
                <a:solidFill>
                  <a:srgbClr val="000000"/>
                </a:solidFill>
                <a:latin typeface="+mj-lt"/>
                <a:ea typeface="Calibri" panose="020F0502020204030204" pitchFamily="34" charset="0"/>
              </a:rPr>
              <a:t>:</a:t>
            </a:r>
            <a:r>
              <a:rPr lang="es-ES" sz="2400" b="1" dirty="0">
                <a:solidFill>
                  <a:srgbClr val="000000"/>
                </a:solidFill>
                <a:effectLst/>
                <a:latin typeface="+mj-lt"/>
                <a:ea typeface="Calibri" panose="020F0502020204030204" pitchFamily="34" charset="0"/>
              </a:rPr>
              <a:t> </a:t>
            </a:r>
            <a:r>
              <a:rPr lang="es-ES" sz="2400" dirty="0">
                <a:solidFill>
                  <a:srgbClr val="000000"/>
                </a:solidFill>
                <a:effectLst/>
                <a:latin typeface="+mj-lt"/>
                <a:ea typeface="Calibri" panose="020F0502020204030204" pitchFamily="34" charset="0"/>
              </a:rPr>
              <a:t>El empaque de Vítate es totalmente biodegradable y no contamina el planeta.</a:t>
            </a:r>
          </a:p>
          <a:p>
            <a:pPr marL="0" indent="0" algn="just">
              <a:buNone/>
            </a:pPr>
            <a:r>
              <a:rPr lang="es-ES" sz="2400" b="1" dirty="0">
                <a:solidFill>
                  <a:srgbClr val="000000"/>
                </a:solidFill>
                <a:effectLst/>
                <a:latin typeface="+mj-lt"/>
                <a:ea typeface="Calibri" panose="020F0502020204030204" pitchFamily="34" charset="0"/>
              </a:rPr>
              <a:t>Presentaciones a la venta</a:t>
            </a:r>
            <a:r>
              <a:rPr lang="es-ES" sz="2400" b="1" dirty="0">
                <a:solidFill>
                  <a:srgbClr val="000000"/>
                </a:solidFill>
                <a:latin typeface="+mj-lt"/>
                <a:ea typeface="Calibri" panose="020F0502020204030204" pitchFamily="34" charset="0"/>
              </a:rPr>
              <a:t>:</a:t>
            </a:r>
            <a:r>
              <a:rPr lang="es-ES" sz="2400" b="1" dirty="0">
                <a:solidFill>
                  <a:srgbClr val="000000"/>
                </a:solidFill>
                <a:effectLst/>
                <a:latin typeface="+mj-lt"/>
                <a:ea typeface="Calibri" panose="020F0502020204030204" pitchFamily="34" charset="0"/>
              </a:rPr>
              <a:t> </a:t>
            </a:r>
            <a:r>
              <a:rPr lang="es-ES" sz="2400" dirty="0">
                <a:solidFill>
                  <a:srgbClr val="000000"/>
                </a:solidFill>
                <a:effectLst/>
                <a:latin typeface="+mj-lt"/>
                <a:ea typeface="Calibri" panose="020F0502020204030204" pitchFamily="34" charset="0"/>
              </a:rPr>
              <a:t>Nuestro producto va ser presentado en supermercados, macrobióticas</a:t>
            </a:r>
            <a:endParaRPr lang="es-CR" dirty="0">
              <a:latin typeface="+mj-lt"/>
            </a:endParaRPr>
          </a:p>
        </p:txBody>
      </p:sp>
    </p:spTree>
    <p:extLst>
      <p:ext uri="{BB962C8B-B14F-4D97-AF65-F5344CB8AC3E}">
        <p14:creationId xmlns:p14="http://schemas.microsoft.com/office/powerpoint/2010/main" val="1194851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6DDF229-2AB6-4C22-82D0-4EBB2D6B5C0B}"/>
              </a:ext>
            </a:extLst>
          </p:cNvPr>
          <p:cNvSpPr>
            <a:spLocks noGrp="1"/>
          </p:cNvSpPr>
          <p:nvPr>
            <p:ph idx="1"/>
          </p:nvPr>
        </p:nvSpPr>
        <p:spPr>
          <a:xfrm>
            <a:off x="628650" y="404664"/>
            <a:ext cx="7886700" cy="5772299"/>
          </a:xfrm>
        </p:spPr>
        <p:txBody>
          <a:bodyPr/>
          <a:lstStyle/>
          <a:p>
            <a:pPr marL="0" indent="0">
              <a:buNone/>
            </a:pPr>
            <a:r>
              <a:rPr lang="es-CR" sz="2800" b="1" dirty="0"/>
              <a:t>Precio</a:t>
            </a:r>
          </a:p>
          <a:p>
            <a:pPr marL="0" indent="0">
              <a:buNone/>
            </a:pPr>
            <a:endParaRPr lang="es-CR" sz="2800" b="1" dirty="0"/>
          </a:p>
          <a:p>
            <a:pPr marL="0" indent="0" algn="just">
              <a:buNone/>
            </a:pPr>
            <a:r>
              <a:rPr lang="es-ES" sz="2400" b="1" dirty="0">
                <a:solidFill>
                  <a:srgbClr val="000000"/>
                </a:solidFill>
                <a:effectLst/>
                <a:ea typeface="Calibri" panose="020F0502020204030204" pitchFamily="34" charset="0"/>
              </a:rPr>
              <a:t>Análisis del precio de competidores del mercado: </a:t>
            </a:r>
            <a:r>
              <a:rPr lang="es-ES" sz="2400" dirty="0">
                <a:solidFill>
                  <a:srgbClr val="000000"/>
                </a:solidFill>
                <a:effectLst/>
                <a:ea typeface="Calibri" panose="020F0502020204030204" pitchFamily="34" charset="0"/>
              </a:rPr>
              <a:t>Investigando en el mercado del país los té energizantes andan rondando los 3000₡ </a:t>
            </a:r>
          </a:p>
          <a:p>
            <a:pPr marL="0" indent="0" algn="just">
              <a:buNone/>
            </a:pPr>
            <a:r>
              <a:rPr lang="es-ES" sz="2400" b="1" dirty="0">
                <a:solidFill>
                  <a:srgbClr val="000000"/>
                </a:solidFill>
                <a:effectLst/>
                <a:ea typeface="Calibri" panose="020F0502020204030204" pitchFamily="34" charset="0"/>
              </a:rPr>
              <a:t>Estrategia de precio:</a:t>
            </a:r>
            <a:r>
              <a:rPr lang="es-ES" sz="2400" dirty="0">
                <a:solidFill>
                  <a:srgbClr val="000000"/>
                </a:solidFill>
                <a:effectLst/>
                <a:ea typeface="Calibri" panose="020F0502020204030204" pitchFamily="34" charset="0"/>
              </a:rPr>
              <a:t> nuestra estrategia para que nuestro producto no se exceda en los precios del mercado es comprar los ´productos en ferias y a productores que no estén vinculados a cadenas de supermercado  para de esta manera no tener un aumento muy grande en el precio</a:t>
            </a:r>
          </a:p>
          <a:p>
            <a:pPr marL="0" indent="0" algn="just">
              <a:buNone/>
            </a:pPr>
            <a:r>
              <a:rPr lang="es-ES" sz="2400" dirty="0">
                <a:solidFill>
                  <a:srgbClr val="000000"/>
                </a:solidFill>
                <a:effectLst/>
                <a:ea typeface="Calibri" panose="020F0502020204030204" pitchFamily="34" charset="0"/>
              </a:rPr>
              <a:t> </a:t>
            </a:r>
            <a:r>
              <a:rPr lang="es-ES" sz="2400" b="1" dirty="0">
                <a:solidFill>
                  <a:srgbClr val="000000"/>
                </a:solidFill>
                <a:effectLst/>
                <a:ea typeface="Calibri" panose="020F0502020204030204" pitchFamily="34" charset="0"/>
              </a:rPr>
              <a:t>A quienes va dirigido:  </a:t>
            </a:r>
            <a:r>
              <a:rPr lang="es-ES" sz="2400" dirty="0">
                <a:solidFill>
                  <a:srgbClr val="000000"/>
                </a:solidFill>
                <a:effectLst/>
                <a:ea typeface="Calibri" panose="020F0502020204030204" pitchFamily="34" charset="0"/>
              </a:rPr>
              <a:t>el producto como tal va dirigido a todo tipo de personas pero prevemos que sea más consumido por las personas rondando los 20 a 50 años </a:t>
            </a:r>
            <a:endParaRPr lang="es-CR" sz="2400" dirty="0"/>
          </a:p>
        </p:txBody>
      </p:sp>
    </p:spTree>
    <p:extLst>
      <p:ext uri="{BB962C8B-B14F-4D97-AF65-F5344CB8AC3E}">
        <p14:creationId xmlns:p14="http://schemas.microsoft.com/office/powerpoint/2010/main" val="1424732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DC32A01-31B7-4A4C-A6F7-481C250D0FAD}"/>
              </a:ext>
            </a:extLst>
          </p:cNvPr>
          <p:cNvSpPr>
            <a:spLocks noGrp="1"/>
          </p:cNvSpPr>
          <p:nvPr>
            <p:ph idx="1"/>
          </p:nvPr>
        </p:nvSpPr>
        <p:spPr>
          <a:xfrm>
            <a:off x="628650" y="332656"/>
            <a:ext cx="7886700" cy="5844307"/>
          </a:xfrm>
        </p:spPr>
        <p:txBody>
          <a:bodyPr>
            <a:normAutofit/>
          </a:bodyPr>
          <a:lstStyle/>
          <a:p>
            <a:pPr marL="0" indent="0" algn="just">
              <a:buNone/>
            </a:pPr>
            <a:r>
              <a:rPr lang="es-CR" sz="3200" b="1" dirty="0"/>
              <a:t>Plaza:</a:t>
            </a:r>
          </a:p>
          <a:p>
            <a:pPr marL="0" indent="0" algn="just">
              <a:buNone/>
            </a:pPr>
            <a:endParaRPr lang="es-CR" sz="3200" b="1" dirty="0"/>
          </a:p>
          <a:p>
            <a:pPr marL="0" indent="0" algn="just">
              <a:buNone/>
            </a:pPr>
            <a:r>
              <a:rPr lang="es-ES" sz="2400" b="1" dirty="0">
                <a:solidFill>
                  <a:srgbClr val="000000"/>
                </a:solidFill>
                <a:effectLst/>
                <a:ea typeface="Calibri" panose="020F0502020204030204" pitchFamily="34" charset="0"/>
              </a:rPr>
              <a:t>Puntos</a:t>
            </a:r>
            <a:r>
              <a:rPr lang="es-ES" sz="2800" b="1" dirty="0">
                <a:solidFill>
                  <a:srgbClr val="000000"/>
                </a:solidFill>
                <a:effectLst/>
                <a:ea typeface="Calibri" panose="020F0502020204030204" pitchFamily="34" charset="0"/>
              </a:rPr>
              <a:t> de venta: </a:t>
            </a:r>
            <a:r>
              <a:rPr lang="es-ES" sz="2800" dirty="0">
                <a:solidFill>
                  <a:srgbClr val="000000"/>
                </a:solidFill>
                <a:effectLst/>
                <a:ea typeface="Calibri" panose="020F0502020204030204" pitchFamily="34" charset="0"/>
              </a:rPr>
              <a:t>el punto de venta predefinido</a:t>
            </a:r>
          </a:p>
          <a:p>
            <a:pPr marL="0" indent="0" algn="just">
              <a:buNone/>
            </a:pPr>
            <a:endParaRPr lang="es-ES" sz="2800" b="1" dirty="0">
              <a:solidFill>
                <a:srgbClr val="000000"/>
              </a:solidFill>
              <a:effectLst/>
              <a:ea typeface="Calibri" panose="020F0502020204030204" pitchFamily="34" charset="0"/>
            </a:endParaRPr>
          </a:p>
          <a:p>
            <a:pPr marL="0" indent="0" algn="just">
              <a:buNone/>
            </a:pPr>
            <a:r>
              <a:rPr lang="es-ES" sz="2400" b="1" dirty="0">
                <a:solidFill>
                  <a:srgbClr val="000000"/>
                </a:solidFill>
                <a:effectLst/>
                <a:ea typeface="Calibri" panose="020F0502020204030204" pitchFamily="34" charset="0"/>
              </a:rPr>
              <a:t>Logística</a:t>
            </a:r>
            <a:r>
              <a:rPr lang="es-ES" sz="2800" b="1" dirty="0">
                <a:solidFill>
                  <a:srgbClr val="000000"/>
                </a:solidFill>
                <a:effectLst/>
                <a:ea typeface="Calibri" panose="020F0502020204030204" pitchFamily="34" charset="0"/>
              </a:rPr>
              <a:t>: </a:t>
            </a:r>
            <a:r>
              <a:rPr lang="es-ES" sz="2800" dirty="0">
                <a:solidFill>
                  <a:srgbClr val="000000"/>
                </a:solidFill>
                <a:effectLst/>
                <a:ea typeface="Calibri" panose="020F0502020204030204" pitchFamily="34" charset="0"/>
              </a:rPr>
              <a:t>El almacenamiento no es muy difícil ya que al ser un té no requiere una temperatura muy definida, el método para distribuir el producto seria de manera directa personal</a:t>
            </a:r>
          </a:p>
          <a:p>
            <a:pPr marL="0" indent="0">
              <a:buNone/>
            </a:pPr>
            <a:endParaRPr lang="es-ES" sz="2800" dirty="0">
              <a:solidFill>
                <a:srgbClr val="000000"/>
              </a:solidFill>
              <a:effectLst/>
              <a:ea typeface="Calibri" panose="020F0502020204030204" pitchFamily="34" charset="0"/>
            </a:endParaRPr>
          </a:p>
        </p:txBody>
      </p:sp>
    </p:spTree>
    <p:extLst>
      <p:ext uri="{BB962C8B-B14F-4D97-AF65-F5344CB8AC3E}">
        <p14:creationId xmlns:p14="http://schemas.microsoft.com/office/powerpoint/2010/main" val="28853183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6E7EFC3-CBB9-4C86-9FB9-0665D581CAA3}"/>
              </a:ext>
            </a:extLst>
          </p:cNvPr>
          <p:cNvSpPr>
            <a:spLocks noGrp="1"/>
          </p:cNvSpPr>
          <p:nvPr>
            <p:ph idx="1"/>
          </p:nvPr>
        </p:nvSpPr>
        <p:spPr>
          <a:xfrm>
            <a:off x="628650" y="332656"/>
            <a:ext cx="7886700" cy="5844307"/>
          </a:xfrm>
        </p:spPr>
        <p:txBody>
          <a:bodyPr>
            <a:normAutofit fontScale="92500"/>
          </a:bodyPr>
          <a:lstStyle/>
          <a:p>
            <a:pPr marL="0" indent="0">
              <a:buNone/>
            </a:pPr>
            <a:r>
              <a:rPr lang="es-ES" sz="2400" b="1" dirty="0">
                <a:solidFill>
                  <a:srgbClr val="000000"/>
                </a:solidFill>
                <a:effectLst/>
                <a:ea typeface="Calibri" panose="020F0502020204030204" pitchFamily="34" charset="0"/>
              </a:rPr>
              <a:t>Publicidad y promoción:</a:t>
            </a:r>
          </a:p>
          <a:p>
            <a:pPr marL="0" indent="0">
              <a:buNone/>
            </a:pPr>
            <a:endParaRPr lang="es-ES" sz="2400" b="1" dirty="0">
              <a:solidFill>
                <a:srgbClr val="000000"/>
              </a:solidFill>
              <a:ea typeface="Calibri" panose="020F0502020204030204" pitchFamily="34" charset="0"/>
            </a:endParaRPr>
          </a:p>
          <a:p>
            <a:pPr marL="0" indent="0" algn="just">
              <a:buNone/>
            </a:pPr>
            <a:r>
              <a:rPr lang="es-ES" sz="2400" b="1" dirty="0">
                <a:solidFill>
                  <a:srgbClr val="000000"/>
                </a:solidFill>
                <a:effectLst/>
                <a:latin typeface="Calibri" panose="020F0502020204030204" pitchFamily="34" charset="0"/>
                <a:ea typeface="Calibri" panose="020F0502020204030204" pitchFamily="34" charset="0"/>
              </a:rPr>
              <a:t>Creación de páginas web o redes sociales: </a:t>
            </a:r>
            <a:r>
              <a:rPr lang="es-ES" sz="2400" dirty="0">
                <a:solidFill>
                  <a:srgbClr val="000000"/>
                </a:solidFill>
                <a:effectLst/>
                <a:latin typeface="Calibri" panose="020F0502020204030204" pitchFamily="34" charset="0"/>
                <a:ea typeface="Calibri" panose="020F0502020204030204" pitchFamily="34" charset="0"/>
              </a:rPr>
              <a:t>En este momento ya contamos con una  página web donde se especifican las características de los ingredientes del producto y sus beneficios</a:t>
            </a:r>
          </a:p>
          <a:p>
            <a:pPr marL="0" indent="0" algn="just">
              <a:buNone/>
            </a:pPr>
            <a:r>
              <a:rPr lang="es-MX" sz="2400" b="1" dirty="0" err="1"/>
              <a:t>Brochures</a:t>
            </a:r>
            <a:r>
              <a:rPr lang="es-MX" sz="2400" b="1" dirty="0"/>
              <a:t>, banners, </a:t>
            </a:r>
            <a:r>
              <a:rPr lang="es-MX" sz="2400" b="1" dirty="0" err="1"/>
              <a:t>etc</a:t>
            </a:r>
            <a:r>
              <a:rPr lang="es-MX" sz="2400" b="1" dirty="0"/>
              <a:t>: </a:t>
            </a:r>
            <a:r>
              <a:rPr lang="es-MX" sz="2400" dirty="0"/>
              <a:t>Actualmente contamos con un </a:t>
            </a:r>
            <a:r>
              <a:rPr lang="es-MX" sz="2400" dirty="0" err="1"/>
              <a:t>Brochur</a:t>
            </a:r>
            <a:r>
              <a:rPr lang="es-MX" sz="2400" dirty="0"/>
              <a:t> con información de la empresa (página web y métodos de contacto) además de información de los ingredientes</a:t>
            </a:r>
          </a:p>
          <a:p>
            <a:pPr marL="0" indent="0" algn="just">
              <a:buNone/>
            </a:pPr>
            <a:r>
              <a:rPr lang="es-ES" sz="2400" b="1" dirty="0">
                <a:solidFill>
                  <a:srgbClr val="000000"/>
                </a:solidFill>
                <a:effectLst/>
                <a:ea typeface="Calibri" panose="020F0502020204030204" pitchFamily="34" charset="0"/>
              </a:rPr>
              <a:t>Brindar los ejemplos visuales:</a:t>
            </a:r>
            <a:r>
              <a:rPr lang="es-ES" sz="2400" dirty="0">
                <a:solidFill>
                  <a:srgbClr val="000000"/>
                </a:solidFill>
                <a:effectLst/>
                <a:ea typeface="Calibri" panose="020F0502020204030204" pitchFamily="34" charset="0"/>
              </a:rPr>
              <a:t>  Los ejemplos visuales se muestran tanto en la página web como en el </a:t>
            </a:r>
            <a:r>
              <a:rPr lang="es-ES" sz="2400" dirty="0" err="1">
                <a:solidFill>
                  <a:srgbClr val="000000"/>
                </a:solidFill>
                <a:effectLst/>
                <a:ea typeface="Calibri" panose="020F0502020204030204" pitchFamily="34" charset="0"/>
              </a:rPr>
              <a:t>Brochur</a:t>
            </a:r>
            <a:endParaRPr lang="es-ES" sz="2400" dirty="0">
              <a:solidFill>
                <a:srgbClr val="000000"/>
              </a:solidFill>
              <a:ea typeface="Calibri" panose="020F0502020204030204" pitchFamily="34" charset="0"/>
            </a:endParaRPr>
          </a:p>
          <a:p>
            <a:pPr marL="0" indent="0" algn="just">
              <a:buNone/>
            </a:pPr>
            <a:r>
              <a:rPr lang="es-ES" sz="2400" b="1" dirty="0">
                <a:solidFill>
                  <a:srgbClr val="000000"/>
                </a:solidFill>
                <a:effectLst/>
                <a:ea typeface="Times New Roman" panose="02020603050405020304" pitchFamily="18" charset="0"/>
              </a:rPr>
              <a:t>Tipo de promociones que van a dar con el producto:</a:t>
            </a:r>
          </a:p>
          <a:p>
            <a:pPr marL="0" indent="0" algn="just">
              <a:buNone/>
            </a:pPr>
            <a:r>
              <a:rPr lang="es-ES" sz="2400" dirty="0">
                <a:solidFill>
                  <a:srgbClr val="000000"/>
                </a:solidFill>
                <a:effectLst/>
                <a:ea typeface="Times New Roman" panose="02020603050405020304" pitchFamily="18" charset="0"/>
              </a:rPr>
              <a:t>2 x 1.</a:t>
            </a:r>
          </a:p>
          <a:p>
            <a:pPr marL="0" indent="0" algn="just">
              <a:buNone/>
            </a:pPr>
            <a:r>
              <a:rPr lang="es-ES" sz="2400" dirty="0">
                <a:solidFill>
                  <a:srgbClr val="000000"/>
                </a:solidFill>
                <a:effectLst/>
                <a:ea typeface="Times New Roman" panose="02020603050405020304" pitchFamily="18" charset="0"/>
              </a:rPr>
              <a:t>Regalías.</a:t>
            </a:r>
          </a:p>
          <a:p>
            <a:pPr marL="0" indent="0" algn="just">
              <a:buNone/>
            </a:pPr>
            <a:r>
              <a:rPr lang="es-ES" sz="2400" dirty="0">
                <a:solidFill>
                  <a:srgbClr val="000000"/>
                </a:solidFill>
                <a:effectLst/>
                <a:ea typeface="Times New Roman" panose="02020603050405020304" pitchFamily="18" charset="0"/>
              </a:rPr>
              <a:t>Descuentos en ferias.</a:t>
            </a:r>
          </a:p>
          <a:p>
            <a:pPr marL="0" indent="0" algn="just">
              <a:buNone/>
            </a:pPr>
            <a:r>
              <a:rPr lang="es-ES" sz="2400" dirty="0">
                <a:solidFill>
                  <a:srgbClr val="000000"/>
                </a:solidFill>
                <a:effectLst/>
                <a:ea typeface="Times New Roman" panose="02020603050405020304" pitchFamily="18" charset="0"/>
              </a:rPr>
              <a:t>Etc.</a:t>
            </a:r>
            <a:endParaRPr lang="es-CR" sz="2400" dirty="0">
              <a:effectLst/>
              <a:ea typeface="Times New Roman" panose="02020603050405020304" pitchFamily="18" charset="0"/>
            </a:endParaRPr>
          </a:p>
          <a:p>
            <a:pPr marL="0" indent="0" algn="just">
              <a:buNone/>
            </a:pPr>
            <a:endParaRPr lang="es-CR" dirty="0"/>
          </a:p>
        </p:txBody>
      </p:sp>
    </p:spTree>
    <p:extLst>
      <p:ext uri="{BB962C8B-B14F-4D97-AF65-F5344CB8AC3E}">
        <p14:creationId xmlns:p14="http://schemas.microsoft.com/office/powerpoint/2010/main" val="2310829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834370-0C52-4F66-9C27-758BE6480A48}"/>
              </a:ext>
            </a:extLst>
          </p:cNvPr>
          <p:cNvSpPr>
            <a:spLocks noGrp="1"/>
          </p:cNvSpPr>
          <p:nvPr>
            <p:ph type="title"/>
          </p:nvPr>
        </p:nvSpPr>
        <p:spPr/>
        <p:txBody>
          <a:bodyPr/>
          <a:lstStyle/>
          <a:p>
            <a:r>
              <a:rPr lang="es-CR" dirty="0"/>
              <a:t>Nombre de la empresa y producto</a:t>
            </a:r>
          </a:p>
        </p:txBody>
      </p:sp>
      <p:sp>
        <p:nvSpPr>
          <p:cNvPr id="3" name="Marcador de contenido 2">
            <a:extLst>
              <a:ext uri="{FF2B5EF4-FFF2-40B4-BE49-F238E27FC236}">
                <a16:creationId xmlns:a16="http://schemas.microsoft.com/office/drawing/2014/main" id="{8BEF82DB-A015-418A-8B05-34C16B68DB1A}"/>
              </a:ext>
            </a:extLst>
          </p:cNvPr>
          <p:cNvSpPr>
            <a:spLocks noGrp="1"/>
          </p:cNvSpPr>
          <p:nvPr>
            <p:ph idx="1"/>
          </p:nvPr>
        </p:nvSpPr>
        <p:spPr>
          <a:xfrm>
            <a:off x="628650" y="1844824"/>
            <a:ext cx="7886700" cy="4351338"/>
          </a:xfrm>
        </p:spPr>
        <p:txBody>
          <a:bodyPr/>
          <a:lstStyle/>
          <a:p>
            <a:pPr marL="0" indent="0">
              <a:buNone/>
            </a:pPr>
            <a:endParaRPr lang="es-CR" dirty="0"/>
          </a:p>
          <a:p>
            <a:pPr marL="0" indent="0">
              <a:buNone/>
            </a:pPr>
            <a:r>
              <a:rPr lang="es-CR" sz="2400" b="1" dirty="0"/>
              <a:t>Nombre de la empresa:</a:t>
            </a:r>
          </a:p>
          <a:p>
            <a:pPr marL="0" indent="0">
              <a:buNone/>
            </a:pPr>
            <a:r>
              <a:rPr lang="es-CR" sz="2400" dirty="0"/>
              <a:t>ElectroVida</a:t>
            </a:r>
          </a:p>
          <a:p>
            <a:pPr marL="0" indent="0">
              <a:buNone/>
            </a:pPr>
            <a:endParaRPr lang="es-CR" sz="2400" dirty="0"/>
          </a:p>
          <a:p>
            <a:pPr marL="0" indent="0">
              <a:buNone/>
            </a:pPr>
            <a:r>
              <a:rPr lang="es-CR" sz="2400" b="1" dirty="0"/>
              <a:t>Nombre del producto:</a:t>
            </a:r>
          </a:p>
          <a:p>
            <a:pPr marL="0" indent="0">
              <a:buNone/>
            </a:pPr>
            <a:r>
              <a:rPr lang="es-CR" sz="2400" dirty="0"/>
              <a:t>Vítate </a:t>
            </a:r>
          </a:p>
          <a:p>
            <a:pPr marL="0" indent="0">
              <a:buNone/>
            </a:pPr>
            <a:endParaRPr lang="es-CR" dirty="0"/>
          </a:p>
          <a:p>
            <a:pPr marL="0" indent="0">
              <a:buNone/>
            </a:pPr>
            <a:endParaRPr lang="es-CR" dirty="0"/>
          </a:p>
        </p:txBody>
      </p:sp>
    </p:spTree>
    <p:extLst>
      <p:ext uri="{BB962C8B-B14F-4D97-AF65-F5344CB8AC3E}">
        <p14:creationId xmlns:p14="http://schemas.microsoft.com/office/powerpoint/2010/main" val="3610011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95B99A-A030-4E39-A7BF-6548C4811860}"/>
              </a:ext>
            </a:extLst>
          </p:cNvPr>
          <p:cNvSpPr>
            <a:spLocks noGrp="1"/>
          </p:cNvSpPr>
          <p:nvPr>
            <p:ph type="title"/>
          </p:nvPr>
        </p:nvSpPr>
        <p:spPr/>
        <p:txBody>
          <a:bodyPr/>
          <a:lstStyle/>
          <a:p>
            <a:r>
              <a:rPr lang="es-CR" dirty="0"/>
              <a:t>Visión y Misión  </a:t>
            </a:r>
          </a:p>
        </p:txBody>
      </p:sp>
      <p:sp>
        <p:nvSpPr>
          <p:cNvPr id="3" name="Marcador de contenido 2">
            <a:extLst>
              <a:ext uri="{FF2B5EF4-FFF2-40B4-BE49-F238E27FC236}">
                <a16:creationId xmlns:a16="http://schemas.microsoft.com/office/drawing/2014/main" id="{298DEBF9-D1BA-4FE5-BEB4-5D0C11119664}"/>
              </a:ext>
            </a:extLst>
          </p:cNvPr>
          <p:cNvSpPr>
            <a:spLocks noGrp="1"/>
          </p:cNvSpPr>
          <p:nvPr>
            <p:ph idx="1"/>
          </p:nvPr>
        </p:nvSpPr>
        <p:spPr/>
        <p:txBody>
          <a:bodyPr>
            <a:normAutofit/>
          </a:bodyPr>
          <a:lstStyle/>
          <a:p>
            <a:pPr marL="57150" indent="0" algn="just">
              <a:lnSpc>
                <a:spcPct val="115000"/>
              </a:lnSpc>
              <a:spcAft>
                <a:spcPts val="1000"/>
              </a:spcAft>
              <a:buNone/>
            </a:pPr>
            <a:r>
              <a:rPr lang="es-CR" sz="2400" b="1" dirty="0"/>
              <a:t>Visión: </a:t>
            </a:r>
            <a:r>
              <a:rPr lang="es-CR" sz="2400" dirty="0">
                <a:effectLst/>
                <a:ea typeface="Times New Roman" panose="02020603050405020304" pitchFamily="18" charset="0"/>
                <a:cs typeface="Calibri" panose="020F0502020204030204" pitchFamily="34" charset="0"/>
              </a:rPr>
              <a:t>Nuestra empresa busca ser reconocida a nivel nacional por ayudar a las personas a combatir diversas dolencias y en un futuro buscamos diversificar nuestro catálogo de productos para mantenernos en el mercado.</a:t>
            </a:r>
            <a:endParaRPr lang="es-CR" sz="2400" dirty="0">
              <a:ea typeface="Calibri" panose="020F0502020204030204" pitchFamily="34" charset="0"/>
              <a:cs typeface="Times New Roman" panose="02020603050405020304" pitchFamily="18" charset="0"/>
            </a:endParaRPr>
          </a:p>
          <a:p>
            <a:pPr marL="57150" indent="0" algn="just">
              <a:lnSpc>
                <a:spcPct val="115000"/>
              </a:lnSpc>
              <a:spcAft>
                <a:spcPts val="1000"/>
              </a:spcAft>
              <a:buNone/>
            </a:pPr>
            <a:r>
              <a:rPr lang="es-CR" sz="2400" b="1" dirty="0"/>
              <a:t>Misión: </a:t>
            </a:r>
            <a:r>
              <a:rPr lang="es-CR" sz="2400" dirty="0"/>
              <a:t>Somos</a:t>
            </a:r>
            <a:r>
              <a:rPr lang="es-CR" sz="2400" dirty="0">
                <a:cs typeface="Calibri" panose="020F0502020204030204" pitchFamily="34" charset="0"/>
              </a:rPr>
              <a:t> </a:t>
            </a:r>
            <a:r>
              <a:rPr lang="es-CR" sz="2400" dirty="0">
                <a:effectLst/>
                <a:ea typeface="Times New Roman" panose="02020603050405020304" pitchFamily="18" charset="0"/>
                <a:cs typeface="Calibri" panose="020F0502020204030204" pitchFamily="34" charset="0"/>
              </a:rPr>
              <a:t>una empresa dedicada a proporcionar soluciones naturales para el bienestar y la salud, nuestros productos, formulados con ingredientes beneficiosos, están diseñados para ayudar a las personas a enfrentar diversos malestares de manera efectiva. </a:t>
            </a:r>
            <a:endParaRPr lang="es-CR" sz="2400" dirty="0">
              <a:effectLst/>
              <a:ea typeface="Calibri" panose="020F0502020204030204" pitchFamily="34" charset="0"/>
              <a:cs typeface="Times New Roman" panose="02020603050405020304" pitchFamily="18" charset="0"/>
            </a:endParaRPr>
          </a:p>
          <a:p>
            <a:pPr marL="0" indent="0" algn="just">
              <a:buNone/>
            </a:pPr>
            <a:endParaRPr lang="es-CR" dirty="0"/>
          </a:p>
          <a:p>
            <a:pPr marL="0" indent="0">
              <a:buNone/>
            </a:pPr>
            <a:endParaRPr lang="es-CR" dirty="0"/>
          </a:p>
        </p:txBody>
      </p:sp>
    </p:spTree>
    <p:extLst>
      <p:ext uri="{BB962C8B-B14F-4D97-AF65-F5344CB8AC3E}">
        <p14:creationId xmlns:p14="http://schemas.microsoft.com/office/powerpoint/2010/main" val="1921802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11E480-FA2C-4D69-8A62-356D62608893}"/>
              </a:ext>
            </a:extLst>
          </p:cNvPr>
          <p:cNvSpPr>
            <a:spLocks noGrp="1"/>
          </p:cNvSpPr>
          <p:nvPr>
            <p:ph type="title"/>
          </p:nvPr>
        </p:nvSpPr>
        <p:spPr/>
        <p:txBody>
          <a:bodyPr/>
          <a:lstStyle/>
          <a:p>
            <a:r>
              <a:rPr lang="es-CR" dirty="0"/>
              <a:t>Modelo de negocios </a:t>
            </a:r>
          </a:p>
        </p:txBody>
      </p:sp>
      <p:sp>
        <p:nvSpPr>
          <p:cNvPr id="3" name="Marcador de contenido 2">
            <a:extLst>
              <a:ext uri="{FF2B5EF4-FFF2-40B4-BE49-F238E27FC236}">
                <a16:creationId xmlns:a16="http://schemas.microsoft.com/office/drawing/2014/main" id="{FDEBA3E9-DEDE-4698-A0C9-A880B6002CF1}"/>
              </a:ext>
            </a:extLst>
          </p:cNvPr>
          <p:cNvSpPr>
            <a:spLocks noGrp="1"/>
          </p:cNvSpPr>
          <p:nvPr>
            <p:ph idx="1"/>
          </p:nvPr>
        </p:nvSpPr>
        <p:spPr/>
        <p:txBody>
          <a:bodyPr>
            <a:normAutofit/>
          </a:bodyPr>
          <a:lstStyle/>
          <a:p>
            <a:pPr marL="0" indent="0">
              <a:buNone/>
            </a:pPr>
            <a:r>
              <a:rPr lang="es-CR" sz="2400" b="1" dirty="0"/>
              <a:t>Asociaciones clave: </a:t>
            </a:r>
            <a:r>
              <a:rPr lang="es-CR" sz="2400" dirty="0"/>
              <a:t>Macrobióticas, ferias de agricultores, SHEIN para los embaces de cartón </a:t>
            </a:r>
          </a:p>
          <a:p>
            <a:pPr marL="0" indent="0">
              <a:buNone/>
            </a:pPr>
            <a:r>
              <a:rPr lang="es-CR" sz="2400" b="1" dirty="0"/>
              <a:t>Actividades claves: </a:t>
            </a:r>
            <a:r>
              <a:rPr lang="es-MX" sz="2400" dirty="0"/>
              <a:t>Publicidad ,anuncios Entrega de muestras. Exhibiciones en ferias y macrobióticas. </a:t>
            </a:r>
          </a:p>
          <a:p>
            <a:pPr marL="0" indent="0">
              <a:buNone/>
            </a:pPr>
            <a:r>
              <a:rPr lang="es-CR" sz="2400" b="1" dirty="0"/>
              <a:t>Propuesta de valor: </a:t>
            </a:r>
            <a:r>
              <a:rPr lang="es-MX" sz="2400" dirty="0"/>
              <a:t>Nuestro producto es mas viable por el simple hecho de ser orgánico además de que busca solventar y satisfacer las necesidades del cliente. Mediante la creación de un Té que combata la fatiga tanto muscular como mental. Dándole a nuestros cliente un producto de calidad </a:t>
            </a:r>
          </a:p>
          <a:p>
            <a:pPr marL="0" indent="0">
              <a:buNone/>
            </a:pPr>
            <a:r>
              <a:rPr lang="es-CR" sz="2400" b="1" dirty="0"/>
              <a:t>Relaciones con los clientes: </a:t>
            </a:r>
            <a:r>
              <a:rPr lang="es-MX" sz="2400" dirty="0"/>
              <a:t>Una encuesta que nos diga la aceptación del producto en el mercado ,  un video donde se explica nuestro producto ,redes sociales, recomendaciones.</a:t>
            </a:r>
            <a:endParaRPr lang="es-CR" sz="2400" dirty="0"/>
          </a:p>
        </p:txBody>
      </p:sp>
    </p:spTree>
    <p:extLst>
      <p:ext uri="{BB962C8B-B14F-4D97-AF65-F5344CB8AC3E}">
        <p14:creationId xmlns:p14="http://schemas.microsoft.com/office/powerpoint/2010/main" val="1340035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A91407B-10C7-4919-89D1-0710F6F6322A}"/>
              </a:ext>
            </a:extLst>
          </p:cNvPr>
          <p:cNvSpPr>
            <a:spLocks noGrp="1"/>
          </p:cNvSpPr>
          <p:nvPr>
            <p:ph idx="1"/>
          </p:nvPr>
        </p:nvSpPr>
        <p:spPr>
          <a:xfrm>
            <a:off x="628650" y="404664"/>
            <a:ext cx="7886700" cy="5772299"/>
          </a:xfrm>
        </p:spPr>
        <p:txBody>
          <a:bodyPr>
            <a:normAutofit lnSpcReduction="10000"/>
          </a:bodyPr>
          <a:lstStyle/>
          <a:p>
            <a:pPr marL="0" indent="0">
              <a:buNone/>
            </a:pPr>
            <a:r>
              <a:rPr lang="es-CR" sz="2400" b="1" dirty="0"/>
              <a:t>Segmentos de mercado: </a:t>
            </a:r>
            <a:r>
              <a:rPr lang="es-MX" sz="2400" dirty="0"/>
              <a:t>Dirigido a personas desde los 15 años-30años mas en el área de Los Chiles</a:t>
            </a:r>
          </a:p>
          <a:p>
            <a:pPr marL="0" indent="0">
              <a:buNone/>
            </a:pPr>
            <a:endParaRPr lang="es-MX" sz="2400" dirty="0"/>
          </a:p>
          <a:p>
            <a:pPr marL="0" indent="0">
              <a:buNone/>
            </a:pPr>
            <a:r>
              <a:rPr lang="es-CR" sz="2400" b="1" dirty="0"/>
              <a:t>Recursos clave: </a:t>
            </a:r>
            <a:r>
              <a:rPr lang="es-MX" sz="2400" dirty="0"/>
              <a:t>La mano de obra y la materia prima. Además de los medios de comunicación y difusión de nuestro producto</a:t>
            </a:r>
          </a:p>
          <a:p>
            <a:pPr marL="0" indent="0">
              <a:buNone/>
            </a:pPr>
            <a:endParaRPr lang="es-MX" sz="2400" dirty="0"/>
          </a:p>
          <a:p>
            <a:pPr marL="0" indent="0">
              <a:buNone/>
            </a:pPr>
            <a:r>
              <a:rPr lang="es-CR" sz="2400" b="1" dirty="0"/>
              <a:t>Canales: </a:t>
            </a:r>
            <a:r>
              <a:rPr lang="es-CR" sz="2400" dirty="0"/>
              <a:t>Venta  virtual, por correos Costa Rica, cara a cara, en ferias de agricultura</a:t>
            </a:r>
          </a:p>
          <a:p>
            <a:pPr marL="0" indent="0">
              <a:buNone/>
            </a:pPr>
            <a:endParaRPr lang="es-CR" sz="2400" dirty="0"/>
          </a:p>
          <a:p>
            <a:pPr marL="0" indent="0">
              <a:buNone/>
            </a:pPr>
            <a:r>
              <a:rPr lang="es-CR" sz="2400" b="1" dirty="0"/>
              <a:t>Macrobióticas, ferias de agricultores, SHEIN para los embaces de cartón: </a:t>
            </a:r>
            <a:r>
              <a:rPr lang="es-MX" sz="2400" dirty="0"/>
              <a:t>Pago de materiales y pago de salarios</a:t>
            </a:r>
          </a:p>
          <a:p>
            <a:pPr marL="0" indent="0">
              <a:buNone/>
            </a:pPr>
            <a:r>
              <a:rPr lang="es-CR" sz="2400" dirty="0"/>
              <a:t> </a:t>
            </a:r>
          </a:p>
          <a:p>
            <a:pPr marL="0" indent="0">
              <a:buNone/>
            </a:pPr>
            <a:r>
              <a:rPr lang="es-CR" sz="2400" b="1" dirty="0"/>
              <a:t>Fuentes de ingreso: </a:t>
            </a:r>
            <a:r>
              <a:rPr lang="es-MX" sz="2400" dirty="0"/>
              <a:t>Aportes de los socios y ventas del productos</a:t>
            </a:r>
            <a:r>
              <a:rPr lang="es-MX" dirty="0"/>
              <a:t>.</a:t>
            </a:r>
            <a:endParaRPr lang="es-CR" dirty="0"/>
          </a:p>
        </p:txBody>
      </p:sp>
    </p:spTree>
    <p:extLst>
      <p:ext uri="{BB962C8B-B14F-4D97-AF65-F5344CB8AC3E}">
        <p14:creationId xmlns:p14="http://schemas.microsoft.com/office/powerpoint/2010/main" val="3827951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B80B61-7D65-42B6-9228-73170B70B129}"/>
              </a:ext>
            </a:extLst>
          </p:cNvPr>
          <p:cNvSpPr>
            <a:spLocks noGrp="1"/>
          </p:cNvSpPr>
          <p:nvPr>
            <p:ph type="title"/>
          </p:nvPr>
        </p:nvSpPr>
        <p:spPr>
          <a:xfrm>
            <a:off x="628650" y="345248"/>
            <a:ext cx="7886700" cy="1325563"/>
          </a:xfrm>
        </p:spPr>
        <p:txBody>
          <a:bodyPr>
            <a:normAutofit/>
          </a:bodyPr>
          <a:lstStyle/>
          <a:p>
            <a:r>
              <a:rPr lang="es-CR" sz="3200" dirty="0">
                <a:solidFill>
                  <a:schemeClr val="tx1"/>
                </a:solidFill>
                <a:cs typeface="Arial" panose="020B0604020202020204" pitchFamily="34" charset="0"/>
              </a:rPr>
              <a:t>Logo, diseño del producto.</a:t>
            </a:r>
            <a:br>
              <a:rPr lang="es-CR" sz="3200" dirty="0">
                <a:solidFill>
                  <a:schemeClr val="tx1"/>
                </a:solidFill>
                <a:cs typeface="Arial" panose="020B0604020202020204" pitchFamily="34" charset="0"/>
              </a:rPr>
            </a:br>
            <a:endParaRPr lang="es-CR" sz="3200" dirty="0"/>
          </a:p>
        </p:txBody>
      </p:sp>
      <p:sp>
        <p:nvSpPr>
          <p:cNvPr id="3" name="Marcador de contenido 2">
            <a:extLst>
              <a:ext uri="{FF2B5EF4-FFF2-40B4-BE49-F238E27FC236}">
                <a16:creationId xmlns:a16="http://schemas.microsoft.com/office/drawing/2014/main" id="{8353C14E-B774-4B06-A635-C52E6819060E}"/>
              </a:ext>
            </a:extLst>
          </p:cNvPr>
          <p:cNvSpPr>
            <a:spLocks noGrp="1"/>
          </p:cNvSpPr>
          <p:nvPr>
            <p:ph idx="1"/>
          </p:nvPr>
        </p:nvSpPr>
        <p:spPr/>
        <p:txBody>
          <a:bodyPr>
            <a:normAutofit/>
          </a:bodyPr>
          <a:lstStyle/>
          <a:p>
            <a:pPr marL="0" indent="0">
              <a:buNone/>
            </a:pPr>
            <a:r>
              <a:rPr lang="es-CR" sz="2400" b="1" dirty="0"/>
              <a:t>Logo:</a:t>
            </a:r>
          </a:p>
          <a:p>
            <a:pPr marL="0" indent="0">
              <a:buNone/>
            </a:pPr>
            <a:endParaRPr lang="es-CR" sz="2400" b="1" dirty="0"/>
          </a:p>
          <a:p>
            <a:pPr marL="0" indent="0">
              <a:buNone/>
            </a:pPr>
            <a:endParaRPr lang="es-CR" sz="2400" b="1" dirty="0"/>
          </a:p>
          <a:p>
            <a:pPr marL="0" indent="0">
              <a:buNone/>
            </a:pPr>
            <a:endParaRPr lang="es-CR" sz="2400" b="1" dirty="0"/>
          </a:p>
          <a:p>
            <a:pPr marL="0" indent="0">
              <a:buNone/>
            </a:pPr>
            <a:r>
              <a:rPr lang="es-CR" sz="2400" b="1" dirty="0"/>
              <a:t>Diseño del producto:</a:t>
            </a:r>
          </a:p>
          <a:p>
            <a:pPr marL="0" indent="0">
              <a:buNone/>
            </a:pPr>
            <a:endParaRPr lang="es-CR" sz="2400" b="1" dirty="0"/>
          </a:p>
          <a:p>
            <a:pPr marL="0" indent="0">
              <a:buNone/>
            </a:pPr>
            <a:r>
              <a:rPr lang="es-MX" sz="2400" b="1" dirty="0"/>
              <a:t>Empaque:</a:t>
            </a:r>
          </a:p>
          <a:p>
            <a:pPr marL="0" indent="0">
              <a:buNone/>
            </a:pPr>
            <a:r>
              <a:rPr lang="es-MX" sz="2400" dirty="0"/>
              <a:t>Forma: Caja rectangular.</a:t>
            </a:r>
          </a:p>
          <a:p>
            <a:pPr marL="0" indent="0">
              <a:buNone/>
            </a:pPr>
            <a:r>
              <a:rPr lang="es-MX" sz="2400" dirty="0"/>
              <a:t>Material: Cartón reciclable.</a:t>
            </a:r>
          </a:p>
          <a:p>
            <a:pPr marL="0" indent="0">
              <a:buNone/>
            </a:pPr>
            <a:r>
              <a:rPr lang="es-MX" sz="2400" dirty="0"/>
              <a:t> Colores: Azul Matte, blanco, verde, dorado</a:t>
            </a:r>
            <a:endParaRPr lang="es-CR" sz="2400" dirty="0"/>
          </a:p>
        </p:txBody>
      </p:sp>
      <p:pic>
        <p:nvPicPr>
          <p:cNvPr id="4" name="Imagen 3">
            <a:extLst>
              <a:ext uri="{FF2B5EF4-FFF2-40B4-BE49-F238E27FC236}">
                <a16:creationId xmlns:a16="http://schemas.microsoft.com/office/drawing/2014/main" id="{D835C154-D554-4AC7-B964-6208925CA1C4}"/>
              </a:ext>
            </a:extLst>
          </p:cNvPr>
          <p:cNvPicPr>
            <a:picLocks noChangeAspect="1"/>
          </p:cNvPicPr>
          <p:nvPr/>
        </p:nvPicPr>
        <p:blipFill>
          <a:blip r:embed="rId2"/>
          <a:stretch>
            <a:fillRect/>
          </a:stretch>
        </p:blipFill>
        <p:spPr>
          <a:xfrm>
            <a:off x="1115616" y="1124744"/>
            <a:ext cx="2016224" cy="1978104"/>
          </a:xfrm>
          <a:prstGeom prst="rect">
            <a:avLst/>
          </a:prstGeom>
        </p:spPr>
      </p:pic>
    </p:spTree>
    <p:extLst>
      <p:ext uri="{BB962C8B-B14F-4D97-AF65-F5344CB8AC3E}">
        <p14:creationId xmlns:p14="http://schemas.microsoft.com/office/powerpoint/2010/main" val="1328289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89AEBA9-58AF-4B9D-AA03-48564DEF6A48}"/>
              </a:ext>
            </a:extLst>
          </p:cNvPr>
          <p:cNvSpPr>
            <a:spLocks noGrp="1"/>
          </p:cNvSpPr>
          <p:nvPr>
            <p:ph idx="1"/>
          </p:nvPr>
        </p:nvSpPr>
        <p:spPr>
          <a:xfrm>
            <a:off x="628650" y="578854"/>
            <a:ext cx="7886700" cy="5700291"/>
          </a:xfrm>
        </p:spPr>
        <p:txBody>
          <a:bodyPr>
            <a:normAutofit lnSpcReduction="10000"/>
          </a:bodyPr>
          <a:lstStyle/>
          <a:p>
            <a:pPr marL="0" indent="0">
              <a:buNone/>
            </a:pPr>
            <a:r>
              <a:rPr lang="es-MX" dirty="0">
                <a:latin typeface="+mj-lt"/>
              </a:rPr>
              <a:t>Gráficos: Ilustración simple de una taza de té.</a:t>
            </a:r>
          </a:p>
          <a:p>
            <a:pPr marL="0" indent="0">
              <a:buNone/>
            </a:pPr>
            <a:r>
              <a:rPr lang="es-MX" dirty="0">
                <a:latin typeface="+mj-lt"/>
              </a:rPr>
              <a:t>Logo: Hoja de té y el nombre “Vítate" en el centro.</a:t>
            </a:r>
          </a:p>
          <a:p>
            <a:pPr marL="0" indent="0">
              <a:buNone/>
            </a:pPr>
            <a:endParaRPr lang="es-MX" dirty="0">
              <a:latin typeface="+mj-lt"/>
            </a:endParaRPr>
          </a:p>
          <a:p>
            <a:pPr marL="0" indent="0">
              <a:buNone/>
            </a:pPr>
            <a:r>
              <a:rPr lang="es-CR" dirty="0">
                <a:latin typeface="+mj-lt"/>
              </a:rPr>
              <a:t>Ingredientes:</a:t>
            </a:r>
            <a:r>
              <a:rPr lang="es-ES" sz="2000" dirty="0">
                <a:solidFill>
                  <a:srgbClr val="000000"/>
                </a:solidFill>
                <a:effectLst/>
                <a:latin typeface="+mj-lt"/>
                <a:ea typeface="Calibri" panose="020F0502020204030204" pitchFamily="34" charset="0"/>
              </a:rPr>
              <a:t> </a:t>
            </a:r>
            <a:r>
              <a:rPr lang="es-ES" sz="2000" dirty="0">
                <a:solidFill>
                  <a:srgbClr val="000000"/>
                </a:solidFill>
                <a:latin typeface="+mj-lt"/>
                <a:ea typeface="Calibri" panose="020F0502020204030204" pitchFamily="34" charset="0"/>
              </a:rPr>
              <a:t>A</a:t>
            </a:r>
            <a:r>
              <a:rPr lang="es-ES" sz="2000" dirty="0">
                <a:solidFill>
                  <a:srgbClr val="000000"/>
                </a:solidFill>
                <a:effectLst/>
                <a:latin typeface="+mj-lt"/>
                <a:ea typeface="Calibri" panose="020F0502020204030204" pitchFamily="34" charset="0"/>
              </a:rPr>
              <a:t>nís, cúrcuma ,jengibre, pimienta negra, aceite de coco, canela, sal, cardamomo, clavo de olor y miel </a:t>
            </a:r>
          </a:p>
          <a:p>
            <a:pPr marL="0" indent="0">
              <a:buNone/>
            </a:pPr>
            <a:endParaRPr lang="es-MX" b="1" dirty="0">
              <a:latin typeface="+mj-lt"/>
            </a:endParaRPr>
          </a:p>
          <a:p>
            <a:pPr marL="0" indent="0">
              <a:buNone/>
            </a:pPr>
            <a:r>
              <a:rPr lang="es-MX" b="1" dirty="0">
                <a:latin typeface="+mj-lt"/>
              </a:rPr>
              <a:t>Funcionalidad</a:t>
            </a:r>
          </a:p>
          <a:p>
            <a:pPr marL="0" indent="0">
              <a:buNone/>
            </a:pPr>
            <a:r>
              <a:rPr lang="es-MX" dirty="0">
                <a:latin typeface="+mj-lt"/>
              </a:rPr>
              <a:t> Bolsitas: Diseño cuadrado.</a:t>
            </a:r>
          </a:p>
          <a:p>
            <a:pPr marL="0" indent="0">
              <a:buNone/>
            </a:pPr>
            <a:r>
              <a:rPr lang="es-MX" dirty="0">
                <a:latin typeface="+mj-lt"/>
              </a:rPr>
              <a:t>Instrucciones: Simples en cada sobre.</a:t>
            </a:r>
          </a:p>
          <a:p>
            <a:pPr marL="0" indent="0">
              <a:buNone/>
            </a:pPr>
            <a:endParaRPr lang="es-MX" dirty="0">
              <a:latin typeface="+mj-lt"/>
            </a:endParaRPr>
          </a:p>
          <a:p>
            <a:pPr marL="0" indent="0">
              <a:buNone/>
            </a:pPr>
            <a:r>
              <a:rPr lang="es-MX" dirty="0">
                <a:latin typeface="+mj-lt"/>
              </a:rPr>
              <a:t> </a:t>
            </a:r>
            <a:r>
              <a:rPr lang="es-MX" b="1" dirty="0">
                <a:latin typeface="+mj-lt"/>
              </a:rPr>
              <a:t>Sostenibilidad</a:t>
            </a:r>
            <a:r>
              <a:rPr lang="es-MX" dirty="0">
                <a:latin typeface="+mj-lt"/>
              </a:rPr>
              <a:t> </a:t>
            </a:r>
          </a:p>
          <a:p>
            <a:pPr marL="0" indent="0">
              <a:buNone/>
            </a:pPr>
            <a:r>
              <a:rPr lang="es-MX" dirty="0">
                <a:latin typeface="+mj-lt"/>
              </a:rPr>
              <a:t>Materiales: Empaque y sobres biodegradables.</a:t>
            </a:r>
          </a:p>
          <a:p>
            <a:pPr marL="0" indent="0">
              <a:buNone/>
            </a:pPr>
            <a:endParaRPr lang="es-MX" dirty="0">
              <a:latin typeface="+mj-lt"/>
            </a:endParaRPr>
          </a:p>
          <a:p>
            <a:pPr marL="0" indent="0">
              <a:buNone/>
            </a:pPr>
            <a:r>
              <a:rPr lang="es-MX" b="1" dirty="0">
                <a:latin typeface="+mj-lt"/>
              </a:rPr>
              <a:t>Visual</a:t>
            </a:r>
          </a:p>
          <a:p>
            <a:pPr marL="0" indent="0">
              <a:buNone/>
            </a:pPr>
            <a:r>
              <a:rPr lang="es-MX" dirty="0">
                <a:latin typeface="+mj-lt"/>
              </a:rPr>
              <a:t>Caja Azul Matte: Con una taza de té blanca y el nombre “Vítate" en el centro.</a:t>
            </a:r>
            <a:endParaRPr lang="es-CR" dirty="0">
              <a:latin typeface="+mj-lt"/>
            </a:endParaRPr>
          </a:p>
        </p:txBody>
      </p:sp>
    </p:spTree>
    <p:extLst>
      <p:ext uri="{BB962C8B-B14F-4D97-AF65-F5344CB8AC3E}">
        <p14:creationId xmlns:p14="http://schemas.microsoft.com/office/powerpoint/2010/main" val="416245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DAA41D-30FD-4E87-9093-1AF474BE03E3}"/>
              </a:ext>
            </a:extLst>
          </p:cNvPr>
          <p:cNvSpPr>
            <a:spLocks noGrp="1"/>
          </p:cNvSpPr>
          <p:nvPr>
            <p:ph type="title"/>
          </p:nvPr>
        </p:nvSpPr>
        <p:spPr/>
        <p:txBody>
          <a:bodyPr/>
          <a:lstStyle/>
          <a:p>
            <a:r>
              <a:rPr lang="es-CR" sz="3600" dirty="0">
                <a:solidFill>
                  <a:schemeClr val="tx1"/>
                </a:solidFill>
                <a:latin typeface="Arial" panose="020B0604020202020204" pitchFamily="34" charset="0"/>
                <a:cs typeface="Arial" panose="020B0604020202020204" pitchFamily="34" charset="0"/>
              </a:rPr>
              <a:t>FODA-MECA.</a:t>
            </a:r>
            <a:br>
              <a:rPr lang="es-CR" sz="3600" dirty="0">
                <a:solidFill>
                  <a:schemeClr val="tx1"/>
                </a:solidFill>
                <a:latin typeface="Arial" panose="020B0604020202020204" pitchFamily="34" charset="0"/>
                <a:cs typeface="Arial" panose="020B0604020202020204" pitchFamily="34" charset="0"/>
              </a:rPr>
            </a:br>
            <a:endParaRPr lang="es-CR" dirty="0"/>
          </a:p>
        </p:txBody>
      </p:sp>
      <p:sp>
        <p:nvSpPr>
          <p:cNvPr id="3" name="Marcador de contenido 2">
            <a:extLst>
              <a:ext uri="{FF2B5EF4-FFF2-40B4-BE49-F238E27FC236}">
                <a16:creationId xmlns:a16="http://schemas.microsoft.com/office/drawing/2014/main" id="{A2AC36D6-DED7-4A93-A452-FA3D66619A27}"/>
              </a:ext>
            </a:extLst>
          </p:cNvPr>
          <p:cNvSpPr>
            <a:spLocks noGrp="1"/>
          </p:cNvSpPr>
          <p:nvPr>
            <p:ph idx="1"/>
          </p:nvPr>
        </p:nvSpPr>
        <p:spPr/>
        <p:txBody>
          <a:bodyPr/>
          <a:lstStyle/>
          <a:p>
            <a:pPr marL="0" indent="0" algn="just">
              <a:buNone/>
            </a:pPr>
            <a:r>
              <a:rPr lang="es-CR" b="1" dirty="0"/>
              <a:t>Fortalezas</a:t>
            </a:r>
            <a:r>
              <a:rPr lang="es-CR" dirty="0"/>
              <a:t>:</a:t>
            </a:r>
            <a:r>
              <a:rPr lang="es-MX" dirty="0"/>
              <a:t>Nuestras Fortalezas son que tenemos un producto totalmente Orgánico, con un precio accesible,  que tiene muchos veneficios para la salud  del ser humano y es un té energético.</a:t>
            </a:r>
          </a:p>
          <a:p>
            <a:pPr marL="0" indent="0" algn="just">
              <a:buNone/>
            </a:pPr>
            <a:endParaRPr lang="es-MX" dirty="0"/>
          </a:p>
          <a:p>
            <a:pPr marL="0" indent="0" algn="just">
              <a:buNone/>
            </a:pPr>
            <a:r>
              <a:rPr lang="es-CR" b="1" dirty="0"/>
              <a:t>Mantener</a:t>
            </a:r>
            <a:r>
              <a:rPr lang="es-CR" dirty="0"/>
              <a:t>:</a:t>
            </a:r>
            <a:r>
              <a:rPr lang="es-MX" dirty="0"/>
              <a:t>Las ventajas de nuestra empresa es que tenemos uno de los pocos té energizante en el mercado, además de tener gran variedad de beneficios tanto para el cuerpo como para la mente.</a:t>
            </a:r>
          </a:p>
          <a:p>
            <a:pPr marL="0" indent="0" algn="just">
              <a:buNone/>
            </a:pPr>
            <a:endParaRPr lang="es-MX" dirty="0"/>
          </a:p>
          <a:p>
            <a:pPr marL="0" indent="0" algn="just">
              <a:buNone/>
            </a:pPr>
            <a:r>
              <a:rPr lang="es-MX" b="1" dirty="0"/>
              <a:t>Oportunidades:</a:t>
            </a:r>
            <a:r>
              <a:rPr lang="es-MX" dirty="0"/>
              <a:t> Dentro de nuestras oportunidades se encuentran el mercado, el cual se basa en personas cuyo rango de edad esta entre los 15 años en adelante, y al ser un producto accesible la gran mayoría de personas pueden comprarlo sin mucha dificultad. </a:t>
            </a:r>
          </a:p>
          <a:p>
            <a:pPr marL="0" indent="0" algn="just">
              <a:buNone/>
            </a:pPr>
            <a:endParaRPr lang="es-CR" b="1" dirty="0"/>
          </a:p>
        </p:txBody>
      </p:sp>
    </p:spTree>
    <p:extLst>
      <p:ext uri="{BB962C8B-B14F-4D97-AF65-F5344CB8AC3E}">
        <p14:creationId xmlns:p14="http://schemas.microsoft.com/office/powerpoint/2010/main" val="3135158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336B352-3AE3-4D55-9A09-9BA545C3F9A0}"/>
              </a:ext>
            </a:extLst>
          </p:cNvPr>
          <p:cNvSpPr>
            <a:spLocks noGrp="1"/>
          </p:cNvSpPr>
          <p:nvPr>
            <p:ph idx="1"/>
          </p:nvPr>
        </p:nvSpPr>
        <p:spPr>
          <a:xfrm>
            <a:off x="628650" y="384786"/>
            <a:ext cx="7886700" cy="5772299"/>
          </a:xfrm>
        </p:spPr>
        <p:txBody>
          <a:bodyPr/>
          <a:lstStyle/>
          <a:p>
            <a:pPr marL="0" indent="0" algn="just">
              <a:buNone/>
            </a:pPr>
            <a:r>
              <a:rPr lang="es-CR" b="1" dirty="0"/>
              <a:t>Explotar:</a:t>
            </a:r>
            <a:r>
              <a:rPr lang="es-CR" dirty="0"/>
              <a:t> </a:t>
            </a:r>
            <a:r>
              <a:rPr lang="es-MX" dirty="0"/>
              <a:t>Una de las estrategias es promocionar el producto por distintas medios digitales de diferentes maneras para que así nuestro producto salga a la luz y consiga destacar entre los demás productos en el mercado </a:t>
            </a:r>
          </a:p>
          <a:p>
            <a:pPr marL="0" indent="0" algn="just">
              <a:buNone/>
            </a:pPr>
            <a:r>
              <a:rPr lang="es-MX" b="1" dirty="0"/>
              <a:t>Debilidades:</a:t>
            </a:r>
            <a:r>
              <a:rPr lang="es-MX" dirty="0"/>
              <a:t> Una de nuestras debilidades es que no somos un producto conocido y no tenemos la suficiente popularidad ya que existen otros tés parecidos con mas popularidad </a:t>
            </a:r>
          </a:p>
          <a:p>
            <a:pPr marL="0" indent="0" algn="just">
              <a:buNone/>
            </a:pPr>
            <a:r>
              <a:rPr lang="es-MX" b="1" dirty="0"/>
              <a:t>Corregir:</a:t>
            </a:r>
            <a:r>
              <a:rPr lang="es-MX" dirty="0"/>
              <a:t> Como empresa debemos corregir el trabajo en equipo ser mas igualitarios, necesitamos trabajar mas en nuestra publicidad y mejorar la comunicación entre departamentos para hacer mas efectiva la producción </a:t>
            </a:r>
          </a:p>
          <a:p>
            <a:pPr marL="0" indent="0" algn="just">
              <a:buNone/>
            </a:pPr>
            <a:r>
              <a:rPr lang="es-MX" b="1" dirty="0"/>
              <a:t>Amenazas:</a:t>
            </a:r>
            <a:r>
              <a:rPr lang="es-MX" dirty="0"/>
              <a:t> Nuestra mas grande amenaza  es la competencia y la falta de experiencia que tenemos al ser un grupo muy nuevo </a:t>
            </a:r>
          </a:p>
          <a:p>
            <a:pPr marL="0" indent="0" algn="just">
              <a:buNone/>
            </a:pPr>
            <a:r>
              <a:rPr lang="es-MX" b="1" dirty="0"/>
              <a:t>Afrontar:</a:t>
            </a:r>
            <a:r>
              <a:rPr lang="es-MX" dirty="0"/>
              <a:t> Trabando duro, y organizadamente para afrontar toda dificultad y tener éxito con nuestra empresa</a:t>
            </a:r>
          </a:p>
          <a:p>
            <a:pPr marL="0" indent="0" algn="just">
              <a:buNone/>
            </a:pPr>
            <a:endParaRPr lang="es-CR" dirty="0"/>
          </a:p>
        </p:txBody>
      </p:sp>
    </p:spTree>
    <p:extLst>
      <p:ext uri="{BB962C8B-B14F-4D97-AF65-F5344CB8AC3E}">
        <p14:creationId xmlns:p14="http://schemas.microsoft.com/office/powerpoint/2010/main" val="167628079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e7ef9d6-5cfa-4bac-be03-d673effde297" xsi:nil="true"/>
    <lcf76f155ced4ddcb4097134ff3c332f xmlns="bf092b8a-d247-46ad-b0eb-ddc102dee59b">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9FE5358302B326439FEFE8222C7F0F1E" ma:contentTypeVersion="18" ma:contentTypeDescription="Crear nuevo documento." ma:contentTypeScope="" ma:versionID="f93733116f91c60e98b42024d5715c14">
  <xsd:schema xmlns:xsd="http://www.w3.org/2001/XMLSchema" xmlns:xs="http://www.w3.org/2001/XMLSchema" xmlns:p="http://schemas.microsoft.com/office/2006/metadata/properties" xmlns:ns2="bf092b8a-d247-46ad-b0eb-ddc102dee59b" xmlns:ns3="5e7ef9d6-5cfa-4bac-be03-d673effde297" targetNamespace="http://schemas.microsoft.com/office/2006/metadata/properties" ma:root="true" ma:fieldsID="4c953e79e03915176d11d4a8fb598c69" ns2:_="" ns3:_="">
    <xsd:import namespace="bf092b8a-d247-46ad-b0eb-ddc102dee59b"/>
    <xsd:import namespace="5e7ef9d6-5cfa-4bac-be03-d673effde29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092b8a-d247-46ad-b0eb-ddc102dee5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Etiquetas de imagen" ma:readOnly="false" ma:fieldId="{5cf76f15-5ced-4ddc-b409-7134ff3c332f}" ma:taxonomyMulti="true" ma:sspId="e5c6ed57-a4e6-412b-98b5-af82797fc0f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e7ef9d6-5cfa-4bac-be03-d673effde297" elementFormDefault="qualified">
    <xsd:import namespace="http://schemas.microsoft.com/office/2006/documentManagement/types"/>
    <xsd:import namespace="http://schemas.microsoft.com/office/infopath/2007/PartnerControls"/>
    <xsd:element name="SharedWithUsers" ma:index="1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talles de uso compartido" ma:internalName="SharedWithDetails" ma:readOnly="true">
      <xsd:simpleType>
        <xsd:restriction base="dms:Note">
          <xsd:maxLength value="255"/>
        </xsd:restriction>
      </xsd:simpleType>
    </xsd:element>
    <xsd:element name="TaxCatchAll" ma:index="23" nillable="true" ma:displayName="Taxonomy Catch All Column" ma:hidden="true" ma:list="{5164f9d8-2474-49a4-8716-fc71aa948c86}" ma:internalName="TaxCatchAll" ma:showField="CatchAllData" ma:web="5e7ef9d6-5cfa-4bac-be03-d673effde2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104C19B-04B8-4009-800F-5F558BC95DA5}">
  <ds:schemaRefs>
    <ds:schemaRef ds:uri="http://schemas.microsoft.com/office/2006/metadata/properties"/>
    <ds:schemaRef ds:uri="http://schemas.microsoft.com/office/infopath/2007/PartnerControls"/>
    <ds:schemaRef ds:uri="5e7ef9d6-5cfa-4bac-be03-d673effde297"/>
    <ds:schemaRef ds:uri="bf092b8a-d247-46ad-b0eb-ddc102dee59b"/>
  </ds:schemaRefs>
</ds:datastoreItem>
</file>

<file path=customXml/itemProps2.xml><?xml version="1.0" encoding="utf-8"?>
<ds:datastoreItem xmlns:ds="http://schemas.openxmlformats.org/officeDocument/2006/customXml" ds:itemID="{F5066593-ED76-4F30-98FD-FF868C7E22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092b8a-d247-46ad-b0eb-ddc102dee59b"/>
    <ds:schemaRef ds:uri="5e7ef9d6-5cfa-4bac-be03-d673effde2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3C08640-A2B3-4B2C-A030-0894B643D15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369</TotalTime>
  <Words>1246</Words>
  <Application>Microsoft Office PowerPoint</Application>
  <PresentationFormat>Presentación en pantalla (4:3)</PresentationFormat>
  <Paragraphs>103</Paragraphs>
  <Slides>16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Aptos</vt:lpstr>
      <vt:lpstr>Aptos Display</vt:lpstr>
      <vt:lpstr>Arial</vt:lpstr>
      <vt:lpstr>Calibri</vt:lpstr>
      <vt:lpstr>Tema de Office</vt:lpstr>
      <vt:lpstr>Contenido de la presentación:</vt:lpstr>
      <vt:lpstr>Nombre de la empresa y producto</vt:lpstr>
      <vt:lpstr>Visión y Misión  </vt:lpstr>
      <vt:lpstr>Modelo de negocios </vt:lpstr>
      <vt:lpstr>Presentación de PowerPoint</vt:lpstr>
      <vt:lpstr>Logo, diseño del producto. </vt:lpstr>
      <vt:lpstr>Presentación de PowerPoint</vt:lpstr>
      <vt:lpstr>FODA-MECA. </vt:lpstr>
      <vt:lpstr>Presentación de PowerPoint</vt:lpstr>
      <vt:lpstr>Análisis de la competencia </vt:lpstr>
      <vt:lpstr>Estrategia competitiva. </vt:lpstr>
      <vt:lpstr>Ventaja competitiva</vt:lpstr>
      <vt:lpstr>Mezcla de marketing</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Índice</dc:title>
  <dc:creator>Marvin Gómez</dc:creator>
  <cp:lastModifiedBy>narvaezkendel273@gmail.com</cp:lastModifiedBy>
  <cp:revision>21</cp:revision>
  <dcterms:created xsi:type="dcterms:W3CDTF">2014-01-09T20:21:12Z</dcterms:created>
  <dcterms:modified xsi:type="dcterms:W3CDTF">2024-06-15T04:58:21Z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0x0101009FE5358302B326439FEFE8222C7F0F1E</vt:lpwstr>
  </property>
  <property fmtid="{D5CDD505-2E9C-101B-9397-08002B2CF9AE}" pid="3" name="MediaServiceImageTags">
    <vt:lpwstr/>
  </property>
</Properties>
</file>