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0A1589C-0512-46E4-A790-E944C6A96489}" type="datetimeFigureOut">
              <a:rPr lang="es-CR" smtClean="0"/>
              <a:t>9/6/2024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4F890E9-81F0-4614-BA69-B265F685015A}" type="slidenum">
              <a:rPr lang="es-CR" smtClean="0"/>
              <a:t>‹Nº›</a:t>
            </a:fld>
            <a:endParaRPr lang="es-CR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43307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1589C-0512-46E4-A790-E944C6A96489}" type="datetimeFigureOut">
              <a:rPr lang="es-CR" smtClean="0"/>
              <a:t>9/6/2024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890E9-81F0-4614-BA69-B265F685015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180844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1589C-0512-46E4-A790-E944C6A96489}" type="datetimeFigureOut">
              <a:rPr lang="es-CR" smtClean="0"/>
              <a:t>9/6/2024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890E9-81F0-4614-BA69-B265F685015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265066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1589C-0512-46E4-A790-E944C6A96489}" type="datetimeFigureOut">
              <a:rPr lang="es-CR" smtClean="0"/>
              <a:t>9/6/2024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890E9-81F0-4614-BA69-B265F685015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29310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0A1589C-0512-46E4-A790-E944C6A96489}" type="datetimeFigureOut">
              <a:rPr lang="es-CR" smtClean="0"/>
              <a:t>9/6/2024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4F890E9-81F0-4614-BA69-B265F685015A}" type="slidenum">
              <a:rPr lang="es-CR" smtClean="0"/>
              <a:t>‹Nº›</a:t>
            </a:fld>
            <a:endParaRPr lang="es-CR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3085136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1589C-0512-46E4-A790-E944C6A96489}" type="datetimeFigureOut">
              <a:rPr lang="es-CR" smtClean="0"/>
              <a:t>9/6/2024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890E9-81F0-4614-BA69-B265F685015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47597396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1589C-0512-46E4-A790-E944C6A96489}" type="datetimeFigureOut">
              <a:rPr lang="es-CR" smtClean="0"/>
              <a:t>9/6/2024</a:t>
            </a:fld>
            <a:endParaRPr lang="es-C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890E9-81F0-4614-BA69-B265F685015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57665635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1589C-0512-46E4-A790-E944C6A96489}" type="datetimeFigureOut">
              <a:rPr lang="es-CR" smtClean="0"/>
              <a:t>9/6/2024</a:t>
            </a:fld>
            <a:endParaRPr lang="es-C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890E9-81F0-4614-BA69-B265F685015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985203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1589C-0512-46E4-A790-E944C6A96489}" type="datetimeFigureOut">
              <a:rPr lang="es-CR" smtClean="0"/>
              <a:t>9/6/2024</a:t>
            </a:fld>
            <a:endParaRPr lang="es-C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890E9-81F0-4614-BA69-B265F685015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137113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C0A1589C-0512-46E4-A790-E944C6A96489}" type="datetimeFigureOut">
              <a:rPr lang="es-CR" smtClean="0"/>
              <a:t>9/6/2024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4F890E9-81F0-4614-BA69-B265F685015A}" type="slidenum">
              <a:rPr lang="es-CR" smtClean="0"/>
              <a:t>‹Nº›</a:t>
            </a:fld>
            <a:endParaRPr lang="es-CR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3783078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C0A1589C-0512-46E4-A790-E944C6A96489}" type="datetimeFigureOut">
              <a:rPr lang="es-CR" smtClean="0"/>
              <a:t>9/6/2024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4F890E9-81F0-4614-BA69-B265F685015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31449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0A1589C-0512-46E4-A790-E944C6A96489}" type="datetimeFigureOut">
              <a:rPr lang="es-CR" smtClean="0"/>
              <a:t>9/6/2024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4F890E9-81F0-4614-BA69-B265F685015A}" type="slidenum">
              <a:rPr lang="es-CR" smtClean="0"/>
              <a:t>‹Nº›</a:t>
            </a:fld>
            <a:endParaRPr lang="es-CR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8480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549EC6-3885-4A50-942E-F93EAE5762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Una solución a una problemática en mi comunidad</a:t>
            </a:r>
            <a:endParaRPr lang="es-C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69B49B5-F6AA-4B7C-9E27-4C9B759118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47729" y="5284059"/>
            <a:ext cx="842682" cy="418633"/>
          </a:xfrm>
        </p:spPr>
        <p:txBody>
          <a:bodyPr>
            <a:normAutofit/>
          </a:bodyPr>
          <a:lstStyle/>
          <a:p>
            <a:r>
              <a:rPr lang="es-ES" dirty="0"/>
              <a:t>.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246535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56B3C2-38FA-4137-A6C2-D357AB07A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9842146" cy="316862"/>
          </a:xfrm>
        </p:spPr>
        <p:txBody>
          <a:bodyPr>
            <a:normAutofit fontScale="90000"/>
          </a:bodyPr>
          <a:lstStyle/>
          <a:p>
            <a:r>
              <a:rPr lang="es-ES"/>
              <a:t>Soluciones </a:t>
            </a:r>
            <a:endParaRPr lang="es-CR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C86ADC1-DC94-47C8-A9F9-747E0D0540B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51678" y="1028343"/>
            <a:ext cx="10581734" cy="480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R" altLang="es-C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Una posible problemática que podría abordarse es la falta de educación financiera en la comunidad. La falta de comprensión sobre cómo manejar adecuadamente el dinero puede llevar a problemas financieros graves, como el endeudamiento excesivo, la falta de ahorros para emergencias y la incapacidad para planificar el futuro financiero.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R" altLang="es-C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Una solución sería implementar programas de educación financiera en las escuelas, centros comunitarios y lugares de trabajo.                                                                                                      Estos programas podrían incluir temas como presupuestación, ahorro, inversión, gestión del crédito y planificación para la jubilación.                                                                                                      Además, se podrían organizar talleres y charlas informativas sobre temas financieros relevantes para la comunidad, como la compra de vivienda, el pago de impuestos y la planificación de herencias.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R" altLang="es-C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También sería útil fomentar la colaboración con instituciones financieras y organizaciones sin fines de lucro para ofrecer recursos y herramientas educativas adicionales, como seminarios en línea, materiales impresos y herramientas interactivas en línea.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R" altLang="es-C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 aumentar la educación financiera en la comunidad, se empodera a las personas para tomar decisiones financieras informadas y responsables, lo que puede contribuir a una mayor estabilidad financiera a nivel individual y comunitario.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R" altLang="es-C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4411238"/>
      </p:ext>
    </p:extLst>
  </p:cSld>
  <p:clrMapOvr>
    <a:masterClrMapping/>
  </p:clrMapOvr>
</p:sld>
</file>

<file path=ppt/theme/theme1.xml><?xml version="1.0" encoding="utf-8"?>
<a:theme xmlns:a="http://schemas.openxmlformats.org/drawingml/2006/main" name="Distintivo">
  <a:themeElements>
    <a:clrScheme name="Violeta rojo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Distintivo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stintivo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Distintivo</Template>
  <TotalTime>7</TotalTime>
  <Words>209</Words>
  <Application>Microsoft Office PowerPoint</Application>
  <PresentationFormat>Panorámica</PresentationFormat>
  <Paragraphs>7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Gill Sans MT</vt:lpstr>
      <vt:lpstr>Impact</vt:lpstr>
      <vt:lpstr>Distintivo</vt:lpstr>
      <vt:lpstr>Una solución a una problemática en mi comunidad</vt:lpstr>
      <vt:lpstr>Soluciones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Una solución a una problemática en mi comunidad</dc:title>
  <dc:creator>Dalia Angulo perez</dc:creator>
  <cp:lastModifiedBy>Dalia Angulo perez</cp:lastModifiedBy>
  <cp:revision>1</cp:revision>
  <dcterms:created xsi:type="dcterms:W3CDTF">2024-06-09T17:46:45Z</dcterms:created>
  <dcterms:modified xsi:type="dcterms:W3CDTF">2024-06-09T17:54:03Z</dcterms:modified>
</cp:coreProperties>
</file>