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8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DB51-04E3-4137-9EAA-5B01166C612B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B98FEFF-4315-4AEB-8B1B-10F95A6EFA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91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DB51-04E3-4137-9EAA-5B01166C612B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98FEFF-4315-4AEB-8B1B-10F95A6EFA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96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DB51-04E3-4137-9EAA-5B01166C612B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98FEFF-4315-4AEB-8B1B-10F95A6EFA8A}" type="slidenum">
              <a:rPr lang="en-US" smtClean="0"/>
              <a:t>‹Nº›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5917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DB51-04E3-4137-9EAA-5B01166C612B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98FEFF-4315-4AEB-8B1B-10F95A6EFA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3288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DB51-04E3-4137-9EAA-5B01166C612B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98FEFF-4315-4AEB-8B1B-10F95A6EFA8A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65133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DB51-04E3-4137-9EAA-5B01166C612B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98FEFF-4315-4AEB-8B1B-10F95A6EFA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163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DB51-04E3-4137-9EAA-5B01166C612B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FEFF-4315-4AEB-8B1B-10F95A6EFA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9320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DB51-04E3-4137-9EAA-5B01166C612B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FEFF-4315-4AEB-8B1B-10F95A6EFA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769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DB51-04E3-4137-9EAA-5B01166C612B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FEFF-4315-4AEB-8B1B-10F95A6EFA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501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DB51-04E3-4137-9EAA-5B01166C612B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98FEFF-4315-4AEB-8B1B-10F95A6EFA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465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DB51-04E3-4137-9EAA-5B01166C612B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98FEFF-4315-4AEB-8B1B-10F95A6EFA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559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DB51-04E3-4137-9EAA-5B01166C612B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98FEFF-4315-4AEB-8B1B-10F95A6EFA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622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DB51-04E3-4137-9EAA-5B01166C612B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FEFF-4315-4AEB-8B1B-10F95A6EFA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213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DB51-04E3-4137-9EAA-5B01166C612B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FEFF-4315-4AEB-8B1B-10F95A6EFA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73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DB51-04E3-4137-9EAA-5B01166C612B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FEFF-4315-4AEB-8B1B-10F95A6EFA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0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DB51-04E3-4137-9EAA-5B01166C612B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98FEFF-4315-4AEB-8B1B-10F95A6EFA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148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2DB51-04E3-4137-9EAA-5B01166C612B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B98FEFF-4315-4AEB-8B1B-10F95A6EFA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47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04371" y="1941921"/>
            <a:ext cx="8915400" cy="27720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 smtClean="0"/>
              <a:t>COLEGIO TECNICO PROFESIONAL DE PURISCAL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 smtClean="0"/>
              <a:t>DOCENTE TUTOR: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 smtClean="0"/>
              <a:t>JESSICA LOPEZ QUIROS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GRUPO: </a:t>
            </a:r>
            <a:r>
              <a:rPr lang="es-ES" dirty="0" smtClean="0"/>
              <a:t>ctppuriscalg1</a:t>
            </a:r>
            <a:endParaRPr lang="en-US" dirty="0"/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29" t="13770" r="25220" b="75851"/>
          <a:stretch>
            <a:fillRect/>
          </a:stretch>
        </p:blipFill>
        <p:spPr bwMode="auto">
          <a:xfrm>
            <a:off x="1470581" y="249459"/>
            <a:ext cx="10284644" cy="14285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35060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10103" y="600958"/>
            <a:ext cx="8915399" cy="2262781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Idea de negocio: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Producción de Jabones Dermatológicos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10103" y="4562575"/>
            <a:ext cx="9137714" cy="1357459"/>
          </a:xfrm>
        </p:spPr>
        <p:txBody>
          <a:bodyPr>
            <a:normAutofit/>
          </a:bodyPr>
          <a:lstStyle/>
          <a:p>
            <a:pPr algn="just"/>
            <a:r>
              <a:rPr lang="es-ES" sz="2800" dirty="0" smtClean="0"/>
              <a:t>Producción de jabones hipo alérgicos, aptos para problemas de diferentes alergias en la piel.</a:t>
            </a:r>
            <a:endParaRPr lang="en-US" sz="2800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2650503" y="3338661"/>
            <a:ext cx="9137714" cy="13574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800" smtClean="0"/>
              <a:t>Producción de jabones hipo alérgicos, aptos para problemas de diferentes alergias en la piel.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34022944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</TotalTime>
  <Words>50</Words>
  <Application>Microsoft Office PowerPoint</Application>
  <PresentationFormat>Panorámica</PresentationFormat>
  <Paragraphs>10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Espiral</vt:lpstr>
      <vt:lpstr>Presentación de PowerPoint</vt:lpstr>
      <vt:lpstr>Idea de negocio: Producción de Jabones Dermatológicos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Idea de negocio: Producción de Jabones Dermatológicos</dc:title>
  <dc:creator>Jessica</dc:creator>
  <cp:lastModifiedBy>Jessica</cp:lastModifiedBy>
  <cp:revision>3</cp:revision>
  <dcterms:created xsi:type="dcterms:W3CDTF">2024-04-12T14:40:24Z</dcterms:created>
  <dcterms:modified xsi:type="dcterms:W3CDTF">2024-04-12T15:00:42Z</dcterms:modified>
</cp:coreProperties>
</file>