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18288000" cy="10287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iNsBym2SHfRymzrT9XxuAxWcXe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048600" y="771525"/>
            <a:ext cx="12192600" cy="3857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3048600" y="771525"/>
            <a:ext cx="12192600" cy="3857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 txBox="1"/>
          <p:nvPr>
            <p:ph idx="1" type="body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2:notes"/>
          <p:cNvSpPr/>
          <p:nvPr>
            <p:ph idx="2" type="sldImg"/>
          </p:nvPr>
        </p:nvSpPr>
        <p:spPr>
          <a:xfrm>
            <a:off x="3048600" y="771525"/>
            <a:ext cx="12192600" cy="3857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3:notes"/>
          <p:cNvSpPr/>
          <p:nvPr>
            <p:ph idx="2" type="sldImg"/>
          </p:nvPr>
        </p:nvSpPr>
        <p:spPr>
          <a:xfrm>
            <a:off x="3048600" y="771525"/>
            <a:ext cx="12192600" cy="3857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 txBox="1"/>
          <p:nvPr>
            <p:ph idx="1" type="body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:notes"/>
          <p:cNvSpPr/>
          <p:nvPr>
            <p:ph idx="2" type="sldImg"/>
          </p:nvPr>
        </p:nvSpPr>
        <p:spPr>
          <a:xfrm>
            <a:off x="3048600" y="771525"/>
            <a:ext cx="12192600" cy="3857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1" type="ft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0" type="dt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1" type="ft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1" type="ft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0" type="dt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2" type="body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0" type="dt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2" type="sldNum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1" type="ft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2" type="sldNum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1" type="ft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5"/>
          <p:cNvSpPr txBox="1"/>
          <p:nvPr>
            <p:ph idx="10" type="dt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8288003" cy="10287002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"/>
          <p:cNvSpPr txBox="1"/>
          <p:nvPr/>
        </p:nvSpPr>
        <p:spPr>
          <a:xfrm>
            <a:off x="2764875" y="4147325"/>
            <a:ext cx="128283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Escribe aquí tus ideas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3"/>
          <p:cNvSpPr txBox="1"/>
          <p:nvPr/>
        </p:nvSpPr>
        <p:spPr>
          <a:xfrm>
            <a:off x="2764875" y="4147325"/>
            <a:ext cx="128283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Escribe aquí tus ideas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4"/>
          <p:cNvSpPr txBox="1"/>
          <p:nvPr/>
        </p:nvSpPr>
        <p:spPr>
          <a:xfrm>
            <a:off x="2764875" y="4147325"/>
            <a:ext cx="128283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Escribe aquí tus ideas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2022-12-01T23:18:31Z</dcterms:created>
  <dc:creator>Diego Cordero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2022-12-01T00:00:00Z</vt:filetime>
  </property>
  <property fmtid="{D5CDD505-2E9C-101B-9397-08002B2CF9AE}" pid="3" name="Creator">
    <vt:lpwstr>Canva</vt:lpwstr>
  </property>
  <property fmtid="{D5CDD505-2E9C-101B-9397-08002B2CF9AE}" pid="4" name="LastSaved">
    <vt:filetime>2022-12-01T00:00:00Z</vt:filetime>
  </property>
</Properties>
</file>